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854" r:id="rId2"/>
    <p:sldId id="256" r:id="rId3"/>
    <p:sldId id="808" r:id="rId4"/>
    <p:sldId id="839" r:id="rId5"/>
    <p:sldId id="840" r:id="rId6"/>
    <p:sldId id="809" r:id="rId7"/>
    <p:sldId id="841" r:id="rId8"/>
    <p:sldId id="842" r:id="rId9"/>
    <p:sldId id="843" r:id="rId10"/>
    <p:sldId id="844" r:id="rId11"/>
    <p:sldId id="267" r:id="rId12"/>
    <p:sldId id="810" r:id="rId13"/>
    <p:sldId id="845" r:id="rId14"/>
    <p:sldId id="846" r:id="rId15"/>
    <p:sldId id="847" r:id="rId16"/>
    <p:sldId id="848" r:id="rId17"/>
    <p:sldId id="849" r:id="rId18"/>
    <p:sldId id="851" r:id="rId19"/>
    <p:sldId id="850" r:id="rId20"/>
    <p:sldId id="852" r:id="rId21"/>
    <p:sldId id="789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901"/>
    <a:srgbClr val="006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3923" autoAdjust="0"/>
  </p:normalViewPr>
  <p:slideViewPr>
    <p:cSldViewPr snapToGrid="0">
      <p:cViewPr varScale="1">
        <p:scale>
          <a:sx n="68" d="100"/>
          <a:sy n="68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F90AE9-4F1F-496B-92EB-B616F2F4F40F}" type="doc">
      <dgm:prSet loTypeId="urn:microsoft.com/office/officeart/2009/3/layout/Descending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A247070-96CB-4969-A913-B6765710D559}">
      <dgm:prSet phldrT="[Texto]"/>
      <dgm:spPr/>
      <dgm:t>
        <a:bodyPr/>
        <a:lstStyle/>
        <a:p>
          <a:r>
            <a:rPr lang="es-CO" dirty="0"/>
            <a:t>Introducción</a:t>
          </a:r>
        </a:p>
      </dgm:t>
    </dgm:pt>
    <dgm:pt modelId="{CA57FBE3-C357-417E-B81D-B796C5435DD1}" type="parTrans" cxnId="{1BB2B8A3-D224-4350-9A5D-3EF37ADC1B66}">
      <dgm:prSet/>
      <dgm:spPr/>
      <dgm:t>
        <a:bodyPr/>
        <a:lstStyle/>
        <a:p>
          <a:endParaRPr lang="es-CO"/>
        </a:p>
      </dgm:t>
    </dgm:pt>
    <dgm:pt modelId="{9BB4BF07-DB9B-466F-B60D-9778615B5057}" type="sibTrans" cxnId="{1BB2B8A3-D224-4350-9A5D-3EF37ADC1B66}">
      <dgm:prSet/>
      <dgm:spPr/>
      <dgm:t>
        <a:bodyPr/>
        <a:lstStyle/>
        <a:p>
          <a:endParaRPr lang="es-CO"/>
        </a:p>
      </dgm:t>
    </dgm:pt>
    <dgm:pt modelId="{9536F750-3A02-4E2D-A361-BDBAD8D6CB2B}">
      <dgm:prSet phldrT="[Texto]"/>
      <dgm:spPr/>
      <dgm:t>
        <a:bodyPr/>
        <a:lstStyle/>
        <a:p>
          <a:r>
            <a:rPr lang="es-CO" dirty="0"/>
            <a:t>Objetivos</a:t>
          </a:r>
        </a:p>
      </dgm:t>
    </dgm:pt>
    <dgm:pt modelId="{183ED03B-3B50-478A-A843-558E5D504856}" type="parTrans" cxnId="{F214913A-A7E2-49C6-AEE9-DC7428757941}">
      <dgm:prSet/>
      <dgm:spPr/>
      <dgm:t>
        <a:bodyPr/>
        <a:lstStyle/>
        <a:p>
          <a:endParaRPr lang="es-CO"/>
        </a:p>
      </dgm:t>
    </dgm:pt>
    <dgm:pt modelId="{28C91DA6-7806-4845-BBC8-096249828A9E}" type="sibTrans" cxnId="{F214913A-A7E2-49C6-AEE9-DC7428757941}">
      <dgm:prSet/>
      <dgm:spPr/>
      <dgm:t>
        <a:bodyPr/>
        <a:lstStyle/>
        <a:p>
          <a:endParaRPr lang="es-CO"/>
        </a:p>
      </dgm:t>
    </dgm:pt>
    <dgm:pt modelId="{FEC33834-B049-4CDE-B143-342F6FBE40FF}">
      <dgm:prSet phldrT="[Texto]"/>
      <dgm:spPr/>
      <dgm:t>
        <a:bodyPr/>
        <a:lstStyle/>
        <a:p>
          <a:r>
            <a:rPr lang="es-CO" dirty="0"/>
            <a:t>Metodología</a:t>
          </a:r>
        </a:p>
      </dgm:t>
    </dgm:pt>
    <dgm:pt modelId="{6DF42D49-647A-4224-B763-C34848BEA415}" type="parTrans" cxnId="{9A29FEEB-C51C-4E67-940D-77A85C71C178}">
      <dgm:prSet/>
      <dgm:spPr/>
      <dgm:t>
        <a:bodyPr/>
        <a:lstStyle/>
        <a:p>
          <a:endParaRPr lang="es-CO"/>
        </a:p>
      </dgm:t>
    </dgm:pt>
    <dgm:pt modelId="{7C865B75-FC3C-4861-A4C6-5284D3803DB1}" type="sibTrans" cxnId="{9A29FEEB-C51C-4E67-940D-77A85C71C178}">
      <dgm:prSet/>
      <dgm:spPr/>
      <dgm:t>
        <a:bodyPr/>
        <a:lstStyle/>
        <a:p>
          <a:endParaRPr lang="es-CO"/>
        </a:p>
      </dgm:t>
    </dgm:pt>
    <dgm:pt modelId="{0610F210-6791-4A10-917D-AC3E65FD16DB}">
      <dgm:prSet phldrT="[Texto]"/>
      <dgm:spPr/>
      <dgm:t>
        <a:bodyPr/>
        <a:lstStyle/>
        <a:p>
          <a:r>
            <a:rPr lang="es-CO" dirty="0"/>
            <a:t>Resultados</a:t>
          </a:r>
        </a:p>
      </dgm:t>
    </dgm:pt>
    <dgm:pt modelId="{EA29258F-B775-4F1B-B7E6-3935ED780B23}" type="parTrans" cxnId="{6C8588DA-99EA-4A96-A63C-C1BBFD577EFF}">
      <dgm:prSet/>
      <dgm:spPr/>
      <dgm:t>
        <a:bodyPr/>
        <a:lstStyle/>
        <a:p>
          <a:endParaRPr lang="es-CO"/>
        </a:p>
      </dgm:t>
    </dgm:pt>
    <dgm:pt modelId="{7E0F2C83-D8CB-4DBF-ADAA-E1D05F710403}" type="sibTrans" cxnId="{6C8588DA-99EA-4A96-A63C-C1BBFD577EFF}">
      <dgm:prSet/>
      <dgm:spPr/>
      <dgm:t>
        <a:bodyPr/>
        <a:lstStyle/>
        <a:p>
          <a:endParaRPr lang="es-CO"/>
        </a:p>
      </dgm:t>
    </dgm:pt>
    <dgm:pt modelId="{7D30F54B-764F-420B-8B8C-BA3E3A0800FA}">
      <dgm:prSet phldrT="[Texto]"/>
      <dgm:spPr/>
      <dgm:t>
        <a:bodyPr/>
        <a:lstStyle/>
        <a:p>
          <a:r>
            <a:rPr lang="es-CO" dirty="0"/>
            <a:t>Impactos</a:t>
          </a:r>
        </a:p>
      </dgm:t>
    </dgm:pt>
    <dgm:pt modelId="{A7D4B8E5-D545-470D-977E-358CC06EF090}" type="parTrans" cxnId="{A4802384-7023-45C6-84F8-902EB12905A1}">
      <dgm:prSet/>
      <dgm:spPr/>
      <dgm:t>
        <a:bodyPr/>
        <a:lstStyle/>
        <a:p>
          <a:endParaRPr lang="es-CO"/>
        </a:p>
      </dgm:t>
    </dgm:pt>
    <dgm:pt modelId="{8BBAB9D2-2246-4AC7-90A6-B89DB79FF36F}" type="sibTrans" cxnId="{A4802384-7023-45C6-84F8-902EB12905A1}">
      <dgm:prSet/>
      <dgm:spPr/>
      <dgm:t>
        <a:bodyPr/>
        <a:lstStyle/>
        <a:p>
          <a:endParaRPr lang="es-CO"/>
        </a:p>
      </dgm:t>
    </dgm:pt>
    <dgm:pt modelId="{C78756E1-7D74-4E15-B79B-983C72AB3F84}">
      <dgm:prSet phldrT="[Texto]"/>
      <dgm:spPr/>
      <dgm:t>
        <a:bodyPr/>
        <a:lstStyle/>
        <a:p>
          <a:endParaRPr lang="es-CO" dirty="0"/>
        </a:p>
      </dgm:t>
    </dgm:pt>
    <dgm:pt modelId="{A4239371-4844-4E24-9018-4807CDECFB55}" type="parTrans" cxnId="{A34150A6-5E45-41E4-899A-FE3F8324B8F0}">
      <dgm:prSet/>
      <dgm:spPr/>
      <dgm:t>
        <a:bodyPr/>
        <a:lstStyle/>
        <a:p>
          <a:endParaRPr lang="es-CO"/>
        </a:p>
      </dgm:t>
    </dgm:pt>
    <dgm:pt modelId="{748304AB-B98C-4A6B-9946-38E1B6F52230}" type="sibTrans" cxnId="{A34150A6-5E45-41E4-899A-FE3F8324B8F0}">
      <dgm:prSet/>
      <dgm:spPr/>
      <dgm:t>
        <a:bodyPr/>
        <a:lstStyle/>
        <a:p>
          <a:endParaRPr lang="es-CO"/>
        </a:p>
      </dgm:t>
    </dgm:pt>
    <dgm:pt modelId="{1B757784-CE09-41B8-BCF6-89D865088CDD}" type="pres">
      <dgm:prSet presAssocID="{A4F90AE9-4F1F-496B-92EB-B616F2F4F40F}" presName="Name0" presStyleCnt="0">
        <dgm:presLayoutVars>
          <dgm:chMax val="7"/>
          <dgm:chPref val="5"/>
        </dgm:presLayoutVars>
      </dgm:prSet>
      <dgm:spPr/>
    </dgm:pt>
    <dgm:pt modelId="{8B399B27-80D7-47F9-92C2-9B760C5E94E8}" type="pres">
      <dgm:prSet presAssocID="{A4F90AE9-4F1F-496B-92EB-B616F2F4F40F}" presName="arrowNode" presStyleLbl="node1" presStyleIdx="0" presStyleCnt="1"/>
      <dgm:spPr/>
    </dgm:pt>
    <dgm:pt modelId="{EF50FC03-947C-4F20-83F9-B3C64C61B8C7}" type="pres">
      <dgm:prSet presAssocID="{3A247070-96CB-4969-A913-B6765710D559}" presName="txNode1" presStyleLbl="revTx" presStyleIdx="0" presStyleCnt="6" custScaleY="73840" custLinFactNeighborX="1818" custLinFactNeighborY="28494">
        <dgm:presLayoutVars>
          <dgm:bulletEnabled val="1"/>
        </dgm:presLayoutVars>
      </dgm:prSet>
      <dgm:spPr/>
    </dgm:pt>
    <dgm:pt modelId="{83CDEFCD-EC7A-408E-8972-2745E02415BE}" type="pres">
      <dgm:prSet presAssocID="{9536F750-3A02-4E2D-A361-BDBAD8D6CB2B}" presName="txNode2" presStyleLbl="revTx" presStyleIdx="1" presStyleCnt="6" custLinFactNeighborX="-10763" custLinFactNeighborY="-21764">
        <dgm:presLayoutVars>
          <dgm:bulletEnabled val="1"/>
        </dgm:presLayoutVars>
      </dgm:prSet>
      <dgm:spPr/>
    </dgm:pt>
    <dgm:pt modelId="{AD4CC850-CD2B-40FB-B0D4-209A5759FCB0}" type="pres">
      <dgm:prSet presAssocID="{28C91DA6-7806-4845-BBC8-096249828A9E}" presName="dotNode2" presStyleCnt="0"/>
      <dgm:spPr/>
    </dgm:pt>
    <dgm:pt modelId="{44E033F9-5280-48D6-9D6D-CAE8772901CA}" type="pres">
      <dgm:prSet presAssocID="{28C91DA6-7806-4845-BBC8-096249828A9E}" presName="dotRepeatNode" presStyleLbl="fgShp" presStyleIdx="0" presStyleCnt="4"/>
      <dgm:spPr/>
    </dgm:pt>
    <dgm:pt modelId="{F330C11B-9A84-46AE-9E34-563CCD4E2F3D}" type="pres">
      <dgm:prSet presAssocID="{FEC33834-B049-4CDE-B143-342F6FBE40FF}" presName="txNode3" presStyleLbl="revTx" presStyleIdx="2" presStyleCnt="6" custLinFactX="44757" custLinFactNeighborX="100000" custLinFactNeighborY="-4391">
        <dgm:presLayoutVars>
          <dgm:bulletEnabled val="1"/>
        </dgm:presLayoutVars>
      </dgm:prSet>
      <dgm:spPr/>
    </dgm:pt>
    <dgm:pt modelId="{4D74E740-A93A-45DE-BDE7-2AAFBE1592D6}" type="pres">
      <dgm:prSet presAssocID="{7C865B75-FC3C-4861-A4C6-5284D3803DB1}" presName="dotNode3" presStyleCnt="0"/>
      <dgm:spPr/>
    </dgm:pt>
    <dgm:pt modelId="{0BED74A2-E8E9-499F-97F0-053B9FDA189D}" type="pres">
      <dgm:prSet presAssocID="{7C865B75-FC3C-4861-A4C6-5284D3803DB1}" presName="dotRepeatNode" presStyleLbl="fgShp" presStyleIdx="1" presStyleCnt="4"/>
      <dgm:spPr/>
    </dgm:pt>
    <dgm:pt modelId="{70623101-90E9-4439-A5EF-C377A5CE5AB9}" type="pres">
      <dgm:prSet presAssocID="{0610F210-6791-4A10-917D-AC3E65FD16DB}" presName="txNode4" presStyleLbl="revTx" presStyleIdx="3" presStyleCnt="6" custLinFactNeighborX="2082" custLinFactNeighborY="22635">
        <dgm:presLayoutVars>
          <dgm:bulletEnabled val="1"/>
        </dgm:presLayoutVars>
      </dgm:prSet>
      <dgm:spPr/>
    </dgm:pt>
    <dgm:pt modelId="{83BC0D0D-8E46-4834-8A64-2CDE2EBF6D9D}" type="pres">
      <dgm:prSet presAssocID="{7E0F2C83-D8CB-4DBF-ADAA-E1D05F710403}" presName="dotNode4" presStyleCnt="0"/>
      <dgm:spPr/>
    </dgm:pt>
    <dgm:pt modelId="{91D5550B-2E2A-4DE6-859A-72D96D622E9F}" type="pres">
      <dgm:prSet presAssocID="{7E0F2C83-D8CB-4DBF-ADAA-E1D05F710403}" presName="dotRepeatNode" presStyleLbl="fgShp" presStyleIdx="2" presStyleCnt="4" custLinFactX="968" custLinFactY="57060" custLinFactNeighborX="100000" custLinFactNeighborY="100000"/>
      <dgm:spPr/>
    </dgm:pt>
    <dgm:pt modelId="{22B5BB81-80F5-420D-8281-B6D98DDC4E07}" type="pres">
      <dgm:prSet presAssocID="{7D30F54B-764F-420B-8B8C-BA3E3A0800FA}" presName="txNode5" presStyleLbl="revTx" presStyleIdx="4" presStyleCnt="6" custLinFactNeighborX="86475" custLinFactNeighborY="33330">
        <dgm:presLayoutVars>
          <dgm:bulletEnabled val="1"/>
        </dgm:presLayoutVars>
      </dgm:prSet>
      <dgm:spPr/>
    </dgm:pt>
    <dgm:pt modelId="{59F3A927-5CD6-443D-AC57-A5FB1B46D4F2}" type="pres">
      <dgm:prSet presAssocID="{8BBAB9D2-2246-4AC7-90A6-B89DB79FF36F}" presName="dotNode5" presStyleCnt="0"/>
      <dgm:spPr/>
    </dgm:pt>
    <dgm:pt modelId="{574D14C6-E331-48BA-8FC0-CDC18A40982B}" type="pres">
      <dgm:prSet presAssocID="{8BBAB9D2-2246-4AC7-90A6-B89DB79FF36F}" presName="dotRepeatNode" presStyleLbl="fgShp" presStyleIdx="3" presStyleCnt="4" custLinFactX="102901" custLinFactY="289871" custLinFactNeighborX="200000" custLinFactNeighborY="300000"/>
      <dgm:spPr/>
    </dgm:pt>
    <dgm:pt modelId="{79691FFA-21DA-442B-AF46-60C4FDD4691D}" type="pres">
      <dgm:prSet presAssocID="{C78756E1-7D74-4E15-B79B-983C72AB3F84}" presName="txNode6" presStyleLbl="revTx" presStyleIdx="5" presStyleCnt="6">
        <dgm:presLayoutVars>
          <dgm:bulletEnabled val="1"/>
        </dgm:presLayoutVars>
      </dgm:prSet>
      <dgm:spPr/>
    </dgm:pt>
  </dgm:ptLst>
  <dgm:cxnLst>
    <dgm:cxn modelId="{05DF8639-517C-48D2-A026-25A837AEAF40}" type="presOf" srcId="{8BBAB9D2-2246-4AC7-90A6-B89DB79FF36F}" destId="{574D14C6-E331-48BA-8FC0-CDC18A40982B}" srcOrd="0" destOrd="0" presId="urn:microsoft.com/office/officeart/2009/3/layout/DescendingProcess"/>
    <dgm:cxn modelId="{F214913A-A7E2-49C6-AEE9-DC7428757941}" srcId="{A4F90AE9-4F1F-496B-92EB-B616F2F4F40F}" destId="{9536F750-3A02-4E2D-A361-BDBAD8D6CB2B}" srcOrd="1" destOrd="0" parTransId="{183ED03B-3B50-478A-A843-558E5D504856}" sibTransId="{28C91DA6-7806-4845-BBC8-096249828A9E}"/>
    <dgm:cxn modelId="{0488543E-3EB9-4591-A8F5-9B4F198BCC48}" type="presOf" srcId="{3A247070-96CB-4969-A913-B6765710D559}" destId="{EF50FC03-947C-4F20-83F9-B3C64C61B8C7}" srcOrd="0" destOrd="0" presId="urn:microsoft.com/office/officeart/2009/3/layout/DescendingProcess"/>
    <dgm:cxn modelId="{6E62955E-A554-4027-9B4D-25CAF5518BCF}" type="presOf" srcId="{FEC33834-B049-4CDE-B143-342F6FBE40FF}" destId="{F330C11B-9A84-46AE-9E34-563CCD4E2F3D}" srcOrd="0" destOrd="0" presId="urn:microsoft.com/office/officeart/2009/3/layout/DescendingProcess"/>
    <dgm:cxn modelId="{C861CC6D-6003-468F-AF99-55EDB1E9ADE6}" type="presOf" srcId="{7D30F54B-764F-420B-8B8C-BA3E3A0800FA}" destId="{22B5BB81-80F5-420D-8281-B6D98DDC4E07}" srcOrd="0" destOrd="0" presId="urn:microsoft.com/office/officeart/2009/3/layout/DescendingProcess"/>
    <dgm:cxn modelId="{201DFA75-54ED-44EA-9B16-8BBC5A3777EF}" type="presOf" srcId="{C78756E1-7D74-4E15-B79B-983C72AB3F84}" destId="{79691FFA-21DA-442B-AF46-60C4FDD4691D}" srcOrd="0" destOrd="0" presId="urn:microsoft.com/office/officeart/2009/3/layout/DescendingProcess"/>
    <dgm:cxn modelId="{A4802384-7023-45C6-84F8-902EB12905A1}" srcId="{A4F90AE9-4F1F-496B-92EB-B616F2F4F40F}" destId="{7D30F54B-764F-420B-8B8C-BA3E3A0800FA}" srcOrd="4" destOrd="0" parTransId="{A7D4B8E5-D545-470D-977E-358CC06EF090}" sibTransId="{8BBAB9D2-2246-4AC7-90A6-B89DB79FF36F}"/>
    <dgm:cxn modelId="{38492C94-2DBF-45BF-B5AF-D8EA7B7C116D}" type="presOf" srcId="{0610F210-6791-4A10-917D-AC3E65FD16DB}" destId="{70623101-90E9-4439-A5EF-C377A5CE5AB9}" srcOrd="0" destOrd="0" presId="urn:microsoft.com/office/officeart/2009/3/layout/DescendingProcess"/>
    <dgm:cxn modelId="{1BB2B8A3-D224-4350-9A5D-3EF37ADC1B66}" srcId="{A4F90AE9-4F1F-496B-92EB-B616F2F4F40F}" destId="{3A247070-96CB-4969-A913-B6765710D559}" srcOrd="0" destOrd="0" parTransId="{CA57FBE3-C357-417E-B81D-B796C5435DD1}" sibTransId="{9BB4BF07-DB9B-466F-B60D-9778615B5057}"/>
    <dgm:cxn modelId="{A34150A6-5E45-41E4-899A-FE3F8324B8F0}" srcId="{A4F90AE9-4F1F-496B-92EB-B616F2F4F40F}" destId="{C78756E1-7D74-4E15-B79B-983C72AB3F84}" srcOrd="5" destOrd="0" parTransId="{A4239371-4844-4E24-9018-4807CDECFB55}" sibTransId="{748304AB-B98C-4A6B-9946-38E1B6F52230}"/>
    <dgm:cxn modelId="{BF4133B5-725B-4514-9404-744EC8056B55}" type="presOf" srcId="{7E0F2C83-D8CB-4DBF-ADAA-E1D05F710403}" destId="{91D5550B-2E2A-4DE6-859A-72D96D622E9F}" srcOrd="0" destOrd="0" presId="urn:microsoft.com/office/officeart/2009/3/layout/DescendingProcess"/>
    <dgm:cxn modelId="{09B813B8-AFA5-45F1-827A-A0B97CF56754}" type="presOf" srcId="{A4F90AE9-4F1F-496B-92EB-B616F2F4F40F}" destId="{1B757784-CE09-41B8-BCF6-89D865088CDD}" srcOrd="0" destOrd="0" presId="urn:microsoft.com/office/officeart/2009/3/layout/DescendingProcess"/>
    <dgm:cxn modelId="{6C8588DA-99EA-4A96-A63C-C1BBFD577EFF}" srcId="{A4F90AE9-4F1F-496B-92EB-B616F2F4F40F}" destId="{0610F210-6791-4A10-917D-AC3E65FD16DB}" srcOrd="3" destOrd="0" parTransId="{EA29258F-B775-4F1B-B7E6-3935ED780B23}" sibTransId="{7E0F2C83-D8CB-4DBF-ADAA-E1D05F710403}"/>
    <dgm:cxn modelId="{A2A9EDE0-14C7-4C74-A5DB-4889CB81E319}" type="presOf" srcId="{28C91DA6-7806-4845-BBC8-096249828A9E}" destId="{44E033F9-5280-48D6-9D6D-CAE8772901CA}" srcOrd="0" destOrd="0" presId="urn:microsoft.com/office/officeart/2009/3/layout/DescendingProcess"/>
    <dgm:cxn modelId="{F6294EE7-A182-45AD-A593-112C609D51E1}" type="presOf" srcId="{7C865B75-FC3C-4861-A4C6-5284D3803DB1}" destId="{0BED74A2-E8E9-499F-97F0-053B9FDA189D}" srcOrd="0" destOrd="0" presId="urn:microsoft.com/office/officeart/2009/3/layout/DescendingProcess"/>
    <dgm:cxn modelId="{9A29FEEB-C51C-4E67-940D-77A85C71C178}" srcId="{A4F90AE9-4F1F-496B-92EB-B616F2F4F40F}" destId="{FEC33834-B049-4CDE-B143-342F6FBE40FF}" srcOrd="2" destOrd="0" parTransId="{6DF42D49-647A-4224-B763-C34848BEA415}" sibTransId="{7C865B75-FC3C-4861-A4C6-5284D3803DB1}"/>
    <dgm:cxn modelId="{ED5AAAF7-952F-4149-A39E-69BB00BFAB03}" type="presOf" srcId="{9536F750-3A02-4E2D-A361-BDBAD8D6CB2B}" destId="{83CDEFCD-EC7A-408E-8972-2745E02415BE}" srcOrd="0" destOrd="0" presId="urn:microsoft.com/office/officeart/2009/3/layout/DescendingProcess"/>
    <dgm:cxn modelId="{C57F94C4-9519-44AC-8152-1B58D3A9BAE8}" type="presParOf" srcId="{1B757784-CE09-41B8-BCF6-89D865088CDD}" destId="{8B399B27-80D7-47F9-92C2-9B760C5E94E8}" srcOrd="0" destOrd="0" presId="urn:microsoft.com/office/officeart/2009/3/layout/DescendingProcess"/>
    <dgm:cxn modelId="{D023979A-EFED-411F-AFE9-5C72BB1AFCF6}" type="presParOf" srcId="{1B757784-CE09-41B8-BCF6-89D865088CDD}" destId="{EF50FC03-947C-4F20-83F9-B3C64C61B8C7}" srcOrd="1" destOrd="0" presId="urn:microsoft.com/office/officeart/2009/3/layout/DescendingProcess"/>
    <dgm:cxn modelId="{FE6FE4C7-B169-4E54-A5B3-49DAF4972FCA}" type="presParOf" srcId="{1B757784-CE09-41B8-BCF6-89D865088CDD}" destId="{83CDEFCD-EC7A-408E-8972-2745E02415BE}" srcOrd="2" destOrd="0" presId="urn:microsoft.com/office/officeart/2009/3/layout/DescendingProcess"/>
    <dgm:cxn modelId="{EB010598-EB42-4E1B-A026-3B755F57F11E}" type="presParOf" srcId="{1B757784-CE09-41B8-BCF6-89D865088CDD}" destId="{AD4CC850-CD2B-40FB-B0D4-209A5759FCB0}" srcOrd="3" destOrd="0" presId="urn:microsoft.com/office/officeart/2009/3/layout/DescendingProcess"/>
    <dgm:cxn modelId="{6032F794-B81E-4325-9B61-3031359A30CE}" type="presParOf" srcId="{AD4CC850-CD2B-40FB-B0D4-209A5759FCB0}" destId="{44E033F9-5280-48D6-9D6D-CAE8772901CA}" srcOrd="0" destOrd="0" presId="urn:microsoft.com/office/officeart/2009/3/layout/DescendingProcess"/>
    <dgm:cxn modelId="{E5E9F3F5-7D59-445E-99E8-DB712514FF85}" type="presParOf" srcId="{1B757784-CE09-41B8-BCF6-89D865088CDD}" destId="{F330C11B-9A84-46AE-9E34-563CCD4E2F3D}" srcOrd="4" destOrd="0" presId="urn:microsoft.com/office/officeart/2009/3/layout/DescendingProcess"/>
    <dgm:cxn modelId="{98916A6D-77CC-46CA-888A-D9A2CD35EFBE}" type="presParOf" srcId="{1B757784-CE09-41B8-BCF6-89D865088CDD}" destId="{4D74E740-A93A-45DE-BDE7-2AAFBE1592D6}" srcOrd="5" destOrd="0" presId="urn:microsoft.com/office/officeart/2009/3/layout/DescendingProcess"/>
    <dgm:cxn modelId="{B2283D0E-40E2-474C-A3A4-9451440CA40A}" type="presParOf" srcId="{4D74E740-A93A-45DE-BDE7-2AAFBE1592D6}" destId="{0BED74A2-E8E9-499F-97F0-053B9FDA189D}" srcOrd="0" destOrd="0" presId="urn:microsoft.com/office/officeart/2009/3/layout/DescendingProcess"/>
    <dgm:cxn modelId="{2C2FAB7B-F7E5-4165-A74C-4B95953E0D37}" type="presParOf" srcId="{1B757784-CE09-41B8-BCF6-89D865088CDD}" destId="{70623101-90E9-4439-A5EF-C377A5CE5AB9}" srcOrd="6" destOrd="0" presId="urn:microsoft.com/office/officeart/2009/3/layout/DescendingProcess"/>
    <dgm:cxn modelId="{10ADD72C-0CC3-4B67-A3CC-1F89654A8CC2}" type="presParOf" srcId="{1B757784-CE09-41B8-BCF6-89D865088CDD}" destId="{83BC0D0D-8E46-4834-8A64-2CDE2EBF6D9D}" srcOrd="7" destOrd="0" presId="urn:microsoft.com/office/officeart/2009/3/layout/DescendingProcess"/>
    <dgm:cxn modelId="{F7855702-9F0E-457E-A1A8-E10CEAF46B33}" type="presParOf" srcId="{83BC0D0D-8E46-4834-8A64-2CDE2EBF6D9D}" destId="{91D5550B-2E2A-4DE6-859A-72D96D622E9F}" srcOrd="0" destOrd="0" presId="urn:microsoft.com/office/officeart/2009/3/layout/DescendingProcess"/>
    <dgm:cxn modelId="{BF1EB4B7-59AD-4128-B13C-17CEA962A10D}" type="presParOf" srcId="{1B757784-CE09-41B8-BCF6-89D865088CDD}" destId="{22B5BB81-80F5-420D-8281-B6D98DDC4E07}" srcOrd="8" destOrd="0" presId="urn:microsoft.com/office/officeart/2009/3/layout/DescendingProcess"/>
    <dgm:cxn modelId="{4193C601-7EB8-4EB2-8251-B9DE883C6E0A}" type="presParOf" srcId="{1B757784-CE09-41B8-BCF6-89D865088CDD}" destId="{59F3A927-5CD6-443D-AC57-A5FB1B46D4F2}" srcOrd="9" destOrd="0" presId="urn:microsoft.com/office/officeart/2009/3/layout/DescendingProcess"/>
    <dgm:cxn modelId="{BBE73889-31CC-4665-A357-41112118F571}" type="presParOf" srcId="{59F3A927-5CD6-443D-AC57-A5FB1B46D4F2}" destId="{574D14C6-E331-48BA-8FC0-CDC18A40982B}" srcOrd="0" destOrd="0" presId="urn:microsoft.com/office/officeart/2009/3/layout/DescendingProcess"/>
    <dgm:cxn modelId="{F8679BB1-0DD8-4CEB-B505-BD7F582C22B4}" type="presParOf" srcId="{1B757784-CE09-41B8-BCF6-89D865088CDD}" destId="{79691FFA-21DA-442B-AF46-60C4FDD4691D}" srcOrd="10" destOrd="0" presId="urn:microsoft.com/office/officeart/2009/3/layout/Descending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2EE9D-C2F7-4FD0-B731-17E90096A8C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DA6198EC-D35F-4B45-9D84-EFDC2EAD15F9}">
      <dgm:prSet phldrT="[Texto]"/>
      <dgm:spPr/>
      <dgm:t>
        <a:bodyPr/>
        <a:lstStyle/>
        <a:p>
          <a:r>
            <a:rPr lang="es-CO" dirty="0"/>
            <a:t>Inpactor</a:t>
          </a:r>
        </a:p>
      </dgm:t>
    </dgm:pt>
    <dgm:pt modelId="{EFE8F557-A5A7-4A2D-8D61-396B904AA937}" type="parTrans" cxnId="{902685BB-DB12-408A-8414-FEFF3DFA76E6}">
      <dgm:prSet/>
      <dgm:spPr/>
      <dgm:t>
        <a:bodyPr/>
        <a:lstStyle/>
        <a:p>
          <a:endParaRPr lang="es-CO"/>
        </a:p>
      </dgm:t>
    </dgm:pt>
    <dgm:pt modelId="{CBF2409B-630A-4514-8A27-0D19A10ACBF1}" type="sibTrans" cxnId="{902685BB-DB12-408A-8414-FEFF3DFA76E6}">
      <dgm:prSet/>
      <dgm:spPr/>
      <dgm:t>
        <a:bodyPr/>
        <a:lstStyle/>
        <a:p>
          <a:endParaRPr lang="es-CO"/>
        </a:p>
      </dgm:t>
    </dgm:pt>
    <dgm:pt modelId="{9DEBFD64-93B1-464A-871D-523B1FDFD447}">
      <dgm:prSet phldrT="[Texto]"/>
      <dgm:spPr/>
      <dgm:t>
        <a:bodyPr/>
        <a:lstStyle/>
        <a:p>
          <a:r>
            <a:rPr lang="es-CO" dirty="0"/>
            <a:t>LTR STRUCT</a:t>
          </a:r>
        </a:p>
      </dgm:t>
    </dgm:pt>
    <dgm:pt modelId="{66C5CAB9-DA4D-4EAF-87A3-F7E4D46719B9}" type="parTrans" cxnId="{DF53FCE4-AC3A-4F75-9B69-40063B79DC5C}">
      <dgm:prSet/>
      <dgm:spPr/>
      <dgm:t>
        <a:bodyPr/>
        <a:lstStyle/>
        <a:p>
          <a:endParaRPr lang="es-CO"/>
        </a:p>
      </dgm:t>
    </dgm:pt>
    <dgm:pt modelId="{9FC0F239-4E76-4B81-9194-5AD00606A934}" type="sibTrans" cxnId="{DF53FCE4-AC3A-4F75-9B69-40063B79DC5C}">
      <dgm:prSet/>
      <dgm:spPr/>
      <dgm:t>
        <a:bodyPr/>
        <a:lstStyle/>
        <a:p>
          <a:endParaRPr lang="es-CO"/>
        </a:p>
      </dgm:t>
    </dgm:pt>
    <dgm:pt modelId="{AFB40EAC-99AB-48C1-AFBB-DE79140DECEE}">
      <dgm:prSet phldrT="[Texto]"/>
      <dgm:spPr/>
      <dgm:t>
        <a:bodyPr/>
        <a:lstStyle/>
        <a:p>
          <a:r>
            <a:rPr lang="es-CO" dirty="0" err="1"/>
            <a:t>Transposome</a:t>
          </a:r>
          <a:endParaRPr lang="es-CO" dirty="0"/>
        </a:p>
      </dgm:t>
    </dgm:pt>
    <dgm:pt modelId="{3214A534-FF70-4DB3-91D2-5A4625FC7882}" type="parTrans" cxnId="{87730753-1CBF-4C99-BC11-FADE464A3D54}">
      <dgm:prSet/>
      <dgm:spPr/>
      <dgm:t>
        <a:bodyPr/>
        <a:lstStyle/>
        <a:p>
          <a:endParaRPr lang="es-CO"/>
        </a:p>
      </dgm:t>
    </dgm:pt>
    <dgm:pt modelId="{CBB75D3E-9A40-45BE-843C-D6C00B26F7DF}" type="sibTrans" cxnId="{87730753-1CBF-4C99-BC11-FADE464A3D54}">
      <dgm:prSet/>
      <dgm:spPr/>
      <dgm:t>
        <a:bodyPr/>
        <a:lstStyle/>
        <a:p>
          <a:endParaRPr lang="es-CO"/>
        </a:p>
      </dgm:t>
    </dgm:pt>
    <dgm:pt modelId="{7239E350-97A8-4FBA-BAF0-B4CB1294A034}">
      <dgm:prSet phldrT="[Texto]"/>
      <dgm:spPr/>
      <dgm:t>
        <a:bodyPr/>
        <a:lstStyle/>
        <a:p>
          <a:r>
            <a:rPr lang="es-CO" dirty="0" err="1"/>
            <a:t>REPdenovo</a:t>
          </a:r>
          <a:r>
            <a:rPr lang="es-CO" dirty="0"/>
            <a:t> </a:t>
          </a:r>
        </a:p>
      </dgm:t>
    </dgm:pt>
    <dgm:pt modelId="{128776CB-4F30-4C46-B6F1-0DB41847F01A}" type="parTrans" cxnId="{10A8D52A-6EFA-47DE-9B00-199E78D239EE}">
      <dgm:prSet/>
      <dgm:spPr/>
      <dgm:t>
        <a:bodyPr/>
        <a:lstStyle/>
        <a:p>
          <a:endParaRPr lang="es-CO"/>
        </a:p>
      </dgm:t>
    </dgm:pt>
    <dgm:pt modelId="{03FA5749-6885-4369-84C5-ED23E90EE112}" type="sibTrans" cxnId="{10A8D52A-6EFA-47DE-9B00-199E78D239EE}">
      <dgm:prSet/>
      <dgm:spPr/>
      <dgm:t>
        <a:bodyPr/>
        <a:lstStyle/>
        <a:p>
          <a:endParaRPr lang="es-CO"/>
        </a:p>
      </dgm:t>
    </dgm:pt>
    <dgm:pt modelId="{40EDE68E-73A1-4501-9F9D-8C5D66BD4861}">
      <dgm:prSet phldrT="[Texto]"/>
      <dgm:spPr/>
      <dgm:t>
        <a:bodyPr/>
        <a:lstStyle/>
        <a:p>
          <a:r>
            <a:rPr lang="es-CO" dirty="0"/>
            <a:t>RED </a:t>
          </a:r>
        </a:p>
      </dgm:t>
    </dgm:pt>
    <dgm:pt modelId="{F2AD0B52-7C94-4BBE-9AC8-2E0EC6142B99}" type="parTrans" cxnId="{E9367DF7-6904-4300-A2EF-897D9CFE14E4}">
      <dgm:prSet/>
      <dgm:spPr/>
      <dgm:t>
        <a:bodyPr/>
        <a:lstStyle/>
        <a:p>
          <a:endParaRPr lang="es-CO"/>
        </a:p>
      </dgm:t>
    </dgm:pt>
    <dgm:pt modelId="{7D1D1A91-1C03-4A85-AA39-B6F92FA3225E}" type="sibTrans" cxnId="{E9367DF7-6904-4300-A2EF-897D9CFE14E4}">
      <dgm:prSet/>
      <dgm:spPr/>
      <dgm:t>
        <a:bodyPr/>
        <a:lstStyle/>
        <a:p>
          <a:endParaRPr lang="es-CO"/>
        </a:p>
      </dgm:t>
    </dgm:pt>
    <dgm:pt modelId="{EC6D890E-AEC8-4511-9801-42030645D4F7}" type="pres">
      <dgm:prSet presAssocID="{73C2EE9D-C2F7-4FD0-B731-17E90096A8C4}" presName="diagram" presStyleCnt="0">
        <dgm:presLayoutVars>
          <dgm:dir/>
          <dgm:resizeHandles val="exact"/>
        </dgm:presLayoutVars>
      </dgm:prSet>
      <dgm:spPr/>
    </dgm:pt>
    <dgm:pt modelId="{D5AFA25C-7E52-42BA-ACAA-8688CA61A3B4}" type="pres">
      <dgm:prSet presAssocID="{DA6198EC-D35F-4B45-9D84-EFDC2EAD15F9}" presName="node" presStyleLbl="node1" presStyleIdx="0" presStyleCnt="5" custLinFactNeighborX="867" custLinFactNeighborY="-2748">
        <dgm:presLayoutVars>
          <dgm:bulletEnabled val="1"/>
        </dgm:presLayoutVars>
      </dgm:prSet>
      <dgm:spPr/>
    </dgm:pt>
    <dgm:pt modelId="{B769CBF2-721C-4FCC-99DE-3D2EA361DB29}" type="pres">
      <dgm:prSet presAssocID="{CBF2409B-630A-4514-8A27-0D19A10ACBF1}" presName="sibTrans" presStyleCnt="0"/>
      <dgm:spPr/>
    </dgm:pt>
    <dgm:pt modelId="{9F90D61B-71E6-4ED2-B74B-224D86D7476F}" type="pres">
      <dgm:prSet presAssocID="{9DEBFD64-93B1-464A-871D-523B1FDFD447}" presName="node" presStyleLbl="node1" presStyleIdx="1" presStyleCnt="5">
        <dgm:presLayoutVars>
          <dgm:bulletEnabled val="1"/>
        </dgm:presLayoutVars>
      </dgm:prSet>
      <dgm:spPr/>
    </dgm:pt>
    <dgm:pt modelId="{81FECE13-9451-4F59-988E-DE12D29138CB}" type="pres">
      <dgm:prSet presAssocID="{9FC0F239-4E76-4B81-9194-5AD00606A934}" presName="sibTrans" presStyleCnt="0"/>
      <dgm:spPr/>
    </dgm:pt>
    <dgm:pt modelId="{40199926-FFD4-47BE-83D7-540A4696E3BC}" type="pres">
      <dgm:prSet presAssocID="{AFB40EAC-99AB-48C1-AFBB-DE79140DECEE}" presName="node" presStyleLbl="node1" presStyleIdx="2" presStyleCnt="5">
        <dgm:presLayoutVars>
          <dgm:bulletEnabled val="1"/>
        </dgm:presLayoutVars>
      </dgm:prSet>
      <dgm:spPr/>
    </dgm:pt>
    <dgm:pt modelId="{5E8AF1C5-04D0-4059-BB3E-0734A5AED5B7}" type="pres">
      <dgm:prSet presAssocID="{CBB75D3E-9A40-45BE-843C-D6C00B26F7DF}" presName="sibTrans" presStyleCnt="0"/>
      <dgm:spPr/>
    </dgm:pt>
    <dgm:pt modelId="{2AB3D300-B588-430F-9158-B5E2A9DDACBE}" type="pres">
      <dgm:prSet presAssocID="{7239E350-97A8-4FBA-BAF0-B4CB1294A034}" presName="node" presStyleLbl="node1" presStyleIdx="3" presStyleCnt="5">
        <dgm:presLayoutVars>
          <dgm:bulletEnabled val="1"/>
        </dgm:presLayoutVars>
      </dgm:prSet>
      <dgm:spPr/>
    </dgm:pt>
    <dgm:pt modelId="{C2C5F255-CE7A-4083-9B33-C7D06C68E319}" type="pres">
      <dgm:prSet presAssocID="{03FA5749-6885-4369-84C5-ED23E90EE112}" presName="sibTrans" presStyleCnt="0"/>
      <dgm:spPr/>
    </dgm:pt>
    <dgm:pt modelId="{886D068B-D9CB-4DBE-A6EB-46C6D4ECF271}" type="pres">
      <dgm:prSet presAssocID="{40EDE68E-73A1-4501-9F9D-8C5D66BD4861}" presName="node" presStyleLbl="node1" presStyleIdx="4" presStyleCnt="5">
        <dgm:presLayoutVars>
          <dgm:bulletEnabled val="1"/>
        </dgm:presLayoutVars>
      </dgm:prSet>
      <dgm:spPr/>
    </dgm:pt>
  </dgm:ptLst>
  <dgm:cxnLst>
    <dgm:cxn modelId="{BB97C307-40F3-4B98-9A06-D56B3661807A}" type="presOf" srcId="{9DEBFD64-93B1-464A-871D-523B1FDFD447}" destId="{9F90D61B-71E6-4ED2-B74B-224D86D7476F}" srcOrd="0" destOrd="0" presId="urn:microsoft.com/office/officeart/2005/8/layout/default"/>
    <dgm:cxn modelId="{10A8D52A-6EFA-47DE-9B00-199E78D239EE}" srcId="{73C2EE9D-C2F7-4FD0-B731-17E90096A8C4}" destId="{7239E350-97A8-4FBA-BAF0-B4CB1294A034}" srcOrd="3" destOrd="0" parTransId="{128776CB-4F30-4C46-B6F1-0DB41847F01A}" sibTransId="{03FA5749-6885-4369-84C5-ED23E90EE112}"/>
    <dgm:cxn modelId="{89A8C060-48BC-4877-942F-05E2FA7C74DC}" type="presOf" srcId="{40EDE68E-73A1-4501-9F9D-8C5D66BD4861}" destId="{886D068B-D9CB-4DBE-A6EB-46C6D4ECF271}" srcOrd="0" destOrd="0" presId="urn:microsoft.com/office/officeart/2005/8/layout/default"/>
    <dgm:cxn modelId="{5CFEF244-EE06-4EF3-B02A-9DF00368333F}" type="presOf" srcId="{7239E350-97A8-4FBA-BAF0-B4CB1294A034}" destId="{2AB3D300-B588-430F-9158-B5E2A9DDACBE}" srcOrd="0" destOrd="0" presId="urn:microsoft.com/office/officeart/2005/8/layout/default"/>
    <dgm:cxn modelId="{87730753-1CBF-4C99-BC11-FADE464A3D54}" srcId="{73C2EE9D-C2F7-4FD0-B731-17E90096A8C4}" destId="{AFB40EAC-99AB-48C1-AFBB-DE79140DECEE}" srcOrd="2" destOrd="0" parTransId="{3214A534-FF70-4DB3-91D2-5A4625FC7882}" sibTransId="{CBB75D3E-9A40-45BE-843C-D6C00B26F7DF}"/>
    <dgm:cxn modelId="{E25FA895-9F17-4AC4-8478-8A506044FAD3}" type="presOf" srcId="{DA6198EC-D35F-4B45-9D84-EFDC2EAD15F9}" destId="{D5AFA25C-7E52-42BA-ACAA-8688CA61A3B4}" srcOrd="0" destOrd="0" presId="urn:microsoft.com/office/officeart/2005/8/layout/default"/>
    <dgm:cxn modelId="{2E5AB99E-8FFC-40DE-AFF5-9173C88550F8}" type="presOf" srcId="{AFB40EAC-99AB-48C1-AFBB-DE79140DECEE}" destId="{40199926-FFD4-47BE-83D7-540A4696E3BC}" srcOrd="0" destOrd="0" presId="urn:microsoft.com/office/officeart/2005/8/layout/default"/>
    <dgm:cxn modelId="{E38577BB-D98D-4E91-B995-9CA589C3AC7B}" type="presOf" srcId="{73C2EE9D-C2F7-4FD0-B731-17E90096A8C4}" destId="{EC6D890E-AEC8-4511-9801-42030645D4F7}" srcOrd="0" destOrd="0" presId="urn:microsoft.com/office/officeart/2005/8/layout/default"/>
    <dgm:cxn modelId="{902685BB-DB12-408A-8414-FEFF3DFA76E6}" srcId="{73C2EE9D-C2F7-4FD0-B731-17E90096A8C4}" destId="{DA6198EC-D35F-4B45-9D84-EFDC2EAD15F9}" srcOrd="0" destOrd="0" parTransId="{EFE8F557-A5A7-4A2D-8D61-396B904AA937}" sibTransId="{CBF2409B-630A-4514-8A27-0D19A10ACBF1}"/>
    <dgm:cxn modelId="{DF53FCE4-AC3A-4F75-9B69-40063B79DC5C}" srcId="{73C2EE9D-C2F7-4FD0-B731-17E90096A8C4}" destId="{9DEBFD64-93B1-464A-871D-523B1FDFD447}" srcOrd="1" destOrd="0" parTransId="{66C5CAB9-DA4D-4EAF-87A3-F7E4D46719B9}" sibTransId="{9FC0F239-4E76-4B81-9194-5AD00606A934}"/>
    <dgm:cxn modelId="{E9367DF7-6904-4300-A2EF-897D9CFE14E4}" srcId="{73C2EE9D-C2F7-4FD0-B731-17E90096A8C4}" destId="{40EDE68E-73A1-4501-9F9D-8C5D66BD4861}" srcOrd="4" destOrd="0" parTransId="{F2AD0B52-7C94-4BBE-9AC8-2E0EC6142B99}" sibTransId="{7D1D1A91-1C03-4A85-AA39-B6F92FA3225E}"/>
    <dgm:cxn modelId="{A4EA3C6E-11B2-4C45-A43F-17AA3C142582}" type="presParOf" srcId="{EC6D890E-AEC8-4511-9801-42030645D4F7}" destId="{D5AFA25C-7E52-42BA-ACAA-8688CA61A3B4}" srcOrd="0" destOrd="0" presId="urn:microsoft.com/office/officeart/2005/8/layout/default"/>
    <dgm:cxn modelId="{1A5021AE-09DD-44C5-A547-1C5AA7D22AAC}" type="presParOf" srcId="{EC6D890E-AEC8-4511-9801-42030645D4F7}" destId="{B769CBF2-721C-4FCC-99DE-3D2EA361DB29}" srcOrd="1" destOrd="0" presId="urn:microsoft.com/office/officeart/2005/8/layout/default"/>
    <dgm:cxn modelId="{BB38CDDD-6141-4BA5-88AF-B94007517FF7}" type="presParOf" srcId="{EC6D890E-AEC8-4511-9801-42030645D4F7}" destId="{9F90D61B-71E6-4ED2-B74B-224D86D7476F}" srcOrd="2" destOrd="0" presId="urn:microsoft.com/office/officeart/2005/8/layout/default"/>
    <dgm:cxn modelId="{9E776E5F-7951-428F-A3FE-4D67DCB27E6A}" type="presParOf" srcId="{EC6D890E-AEC8-4511-9801-42030645D4F7}" destId="{81FECE13-9451-4F59-988E-DE12D29138CB}" srcOrd="3" destOrd="0" presId="urn:microsoft.com/office/officeart/2005/8/layout/default"/>
    <dgm:cxn modelId="{03F1DC7C-5F8A-426C-9241-7F0BF304F0DC}" type="presParOf" srcId="{EC6D890E-AEC8-4511-9801-42030645D4F7}" destId="{40199926-FFD4-47BE-83D7-540A4696E3BC}" srcOrd="4" destOrd="0" presId="urn:microsoft.com/office/officeart/2005/8/layout/default"/>
    <dgm:cxn modelId="{93204977-B225-4792-8FAC-B5C808A74CEB}" type="presParOf" srcId="{EC6D890E-AEC8-4511-9801-42030645D4F7}" destId="{5E8AF1C5-04D0-4059-BB3E-0734A5AED5B7}" srcOrd="5" destOrd="0" presId="urn:microsoft.com/office/officeart/2005/8/layout/default"/>
    <dgm:cxn modelId="{FC1C4675-9232-468D-8D77-E555F565B256}" type="presParOf" srcId="{EC6D890E-AEC8-4511-9801-42030645D4F7}" destId="{2AB3D300-B588-430F-9158-B5E2A9DDACBE}" srcOrd="6" destOrd="0" presId="urn:microsoft.com/office/officeart/2005/8/layout/default"/>
    <dgm:cxn modelId="{EDACFD8A-D286-4AD5-8DF3-EAF1D3805CE6}" type="presParOf" srcId="{EC6D890E-AEC8-4511-9801-42030645D4F7}" destId="{C2C5F255-CE7A-4083-9B33-C7D06C68E319}" srcOrd="7" destOrd="0" presId="urn:microsoft.com/office/officeart/2005/8/layout/default"/>
    <dgm:cxn modelId="{D164DEC0-181C-4EB5-BC8B-82ACCCB5651E}" type="presParOf" srcId="{EC6D890E-AEC8-4511-9801-42030645D4F7}" destId="{886D068B-D9CB-4DBE-A6EB-46C6D4ECF27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25EE5-A471-4A40-8397-A90ADFE4C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1782A11-8D1E-4291-9794-223EDF0FFE21}">
      <dgm:prSet phldrT="[Texto]"/>
      <dgm:spPr/>
      <dgm:t>
        <a:bodyPr/>
        <a:lstStyle/>
        <a:p>
          <a:r>
            <a:rPr lang="es-CO" dirty="0"/>
            <a:t>Datos</a:t>
          </a:r>
        </a:p>
      </dgm:t>
    </dgm:pt>
    <dgm:pt modelId="{1D2495F6-2FDC-466B-A7E2-45A9269DD6BA}" type="parTrans" cxnId="{A91DA0FA-A199-4F05-885E-58D56DE37F0B}">
      <dgm:prSet/>
      <dgm:spPr/>
      <dgm:t>
        <a:bodyPr/>
        <a:lstStyle/>
        <a:p>
          <a:endParaRPr lang="es-CO"/>
        </a:p>
      </dgm:t>
    </dgm:pt>
    <dgm:pt modelId="{40B9B925-AEEC-403A-BAF1-6B5290EF514E}" type="sibTrans" cxnId="{A91DA0FA-A199-4F05-885E-58D56DE37F0B}">
      <dgm:prSet/>
      <dgm:spPr/>
      <dgm:t>
        <a:bodyPr/>
        <a:lstStyle/>
        <a:p>
          <a:endParaRPr lang="es-CO"/>
        </a:p>
      </dgm:t>
    </dgm:pt>
    <dgm:pt modelId="{F1FBA3C2-05CC-4DF6-8FC6-26CBC9D6DE52}">
      <dgm:prSet phldrT="[Texto]"/>
      <dgm:spPr/>
      <dgm:t>
        <a:bodyPr/>
        <a:lstStyle/>
        <a:p>
          <a:r>
            <a:rPr lang="es-CO" dirty="0"/>
            <a:t>Caracterización</a:t>
          </a:r>
        </a:p>
      </dgm:t>
    </dgm:pt>
    <dgm:pt modelId="{F9E6EACB-2CB9-445D-87CA-C9230F553977}" type="parTrans" cxnId="{93FAAD3F-2795-4A24-B17B-38CCD9E4030F}">
      <dgm:prSet/>
      <dgm:spPr/>
      <dgm:t>
        <a:bodyPr/>
        <a:lstStyle/>
        <a:p>
          <a:endParaRPr lang="es-CO"/>
        </a:p>
      </dgm:t>
    </dgm:pt>
    <dgm:pt modelId="{25A6E9BC-17D0-4DE5-B2D6-D06E8B46ACF6}" type="sibTrans" cxnId="{93FAAD3F-2795-4A24-B17B-38CCD9E4030F}">
      <dgm:prSet/>
      <dgm:spPr/>
      <dgm:t>
        <a:bodyPr/>
        <a:lstStyle/>
        <a:p>
          <a:endParaRPr lang="es-CO"/>
        </a:p>
      </dgm:t>
    </dgm:pt>
    <dgm:pt modelId="{63855EF8-69CF-44D3-8B24-05E5FAABCE3A}">
      <dgm:prSet phldrT="[Texto]"/>
      <dgm:spPr/>
      <dgm:t>
        <a:bodyPr/>
        <a:lstStyle/>
        <a:p>
          <a:r>
            <a:rPr lang="es-CO" dirty="0"/>
            <a:t>Pre-Procesamiento y Métricas</a:t>
          </a:r>
        </a:p>
      </dgm:t>
    </dgm:pt>
    <dgm:pt modelId="{10B61F4C-778D-4551-B429-7E3D2EACFA88}" type="parTrans" cxnId="{804845EB-5635-44C4-9DF8-4C1868A58861}">
      <dgm:prSet/>
      <dgm:spPr/>
      <dgm:t>
        <a:bodyPr/>
        <a:lstStyle/>
        <a:p>
          <a:endParaRPr lang="es-CO"/>
        </a:p>
      </dgm:t>
    </dgm:pt>
    <dgm:pt modelId="{AD007625-A0AD-4294-87B9-52ABBF5CC9C6}" type="sibTrans" cxnId="{804845EB-5635-44C4-9DF8-4C1868A58861}">
      <dgm:prSet/>
      <dgm:spPr/>
      <dgm:t>
        <a:bodyPr/>
        <a:lstStyle/>
        <a:p>
          <a:endParaRPr lang="es-CO"/>
        </a:p>
      </dgm:t>
    </dgm:pt>
    <dgm:pt modelId="{D74E533E-32CD-449F-8FBB-97C962E0FAC5}">
      <dgm:prSet phldrT="[Texto]"/>
      <dgm:spPr/>
      <dgm:t>
        <a:bodyPr/>
        <a:lstStyle/>
        <a:p>
          <a:r>
            <a:rPr lang="es-CO" dirty="0"/>
            <a:t>División de Datos</a:t>
          </a:r>
        </a:p>
      </dgm:t>
    </dgm:pt>
    <dgm:pt modelId="{93FC79DC-F80C-48EA-9C83-7722B9ADD22B}" type="parTrans" cxnId="{B86BF267-9A66-4E8D-86FC-9B5AD78C039D}">
      <dgm:prSet/>
      <dgm:spPr/>
      <dgm:t>
        <a:bodyPr/>
        <a:lstStyle/>
        <a:p>
          <a:endParaRPr lang="es-CO"/>
        </a:p>
      </dgm:t>
    </dgm:pt>
    <dgm:pt modelId="{A06B7F3B-8501-497A-8CBA-80168AA1A53F}" type="sibTrans" cxnId="{B86BF267-9A66-4E8D-86FC-9B5AD78C039D}">
      <dgm:prSet/>
      <dgm:spPr/>
      <dgm:t>
        <a:bodyPr/>
        <a:lstStyle/>
        <a:p>
          <a:endParaRPr lang="es-CO"/>
        </a:p>
      </dgm:t>
    </dgm:pt>
    <dgm:pt modelId="{F212D2D9-346C-4293-A235-52E9DF0435C0}" type="pres">
      <dgm:prSet presAssocID="{24A25EE5-A471-4A40-8397-A90ADFE4CF2E}" presName="Name0" presStyleCnt="0">
        <dgm:presLayoutVars>
          <dgm:dir/>
          <dgm:resizeHandles val="exact"/>
        </dgm:presLayoutVars>
      </dgm:prSet>
      <dgm:spPr/>
    </dgm:pt>
    <dgm:pt modelId="{3C3E268E-4463-4447-ABC0-CE419E63908D}" type="pres">
      <dgm:prSet presAssocID="{D1782A11-8D1E-4291-9794-223EDF0FFE21}" presName="node" presStyleLbl="node1" presStyleIdx="0" presStyleCnt="4" custLinFactNeighborX="-10635" custLinFactNeighborY="344">
        <dgm:presLayoutVars>
          <dgm:bulletEnabled val="1"/>
        </dgm:presLayoutVars>
      </dgm:prSet>
      <dgm:spPr/>
    </dgm:pt>
    <dgm:pt modelId="{B1F026FD-B202-4491-8693-71763D3B8A5D}" type="pres">
      <dgm:prSet presAssocID="{40B9B925-AEEC-403A-BAF1-6B5290EF514E}" presName="sibTrans" presStyleLbl="sibTrans2D1" presStyleIdx="0" presStyleCnt="3"/>
      <dgm:spPr/>
    </dgm:pt>
    <dgm:pt modelId="{8E78FBAE-3376-4F86-A4E6-713EFE5A30AD}" type="pres">
      <dgm:prSet presAssocID="{40B9B925-AEEC-403A-BAF1-6B5290EF514E}" presName="connectorText" presStyleLbl="sibTrans2D1" presStyleIdx="0" presStyleCnt="3"/>
      <dgm:spPr/>
    </dgm:pt>
    <dgm:pt modelId="{A9FAF69D-CFCD-4702-8445-6D4F2590BCBE}" type="pres">
      <dgm:prSet presAssocID="{F1FBA3C2-05CC-4DF6-8FC6-26CBC9D6DE52}" presName="node" presStyleLbl="node1" presStyleIdx="1" presStyleCnt="4">
        <dgm:presLayoutVars>
          <dgm:bulletEnabled val="1"/>
        </dgm:presLayoutVars>
      </dgm:prSet>
      <dgm:spPr/>
    </dgm:pt>
    <dgm:pt modelId="{030524BF-4E1F-4263-BD88-62A5A398C053}" type="pres">
      <dgm:prSet presAssocID="{25A6E9BC-17D0-4DE5-B2D6-D06E8B46ACF6}" presName="sibTrans" presStyleLbl="sibTrans2D1" presStyleIdx="1" presStyleCnt="3"/>
      <dgm:spPr/>
    </dgm:pt>
    <dgm:pt modelId="{672EF0E1-2D51-45CF-B558-1A9D1B585255}" type="pres">
      <dgm:prSet presAssocID="{25A6E9BC-17D0-4DE5-B2D6-D06E8B46ACF6}" presName="connectorText" presStyleLbl="sibTrans2D1" presStyleIdx="1" presStyleCnt="3"/>
      <dgm:spPr/>
    </dgm:pt>
    <dgm:pt modelId="{46C10A7F-DBDC-45F9-9C06-1C734CEEF1B2}" type="pres">
      <dgm:prSet presAssocID="{63855EF8-69CF-44D3-8B24-05E5FAABCE3A}" presName="node" presStyleLbl="node1" presStyleIdx="2" presStyleCnt="4">
        <dgm:presLayoutVars>
          <dgm:bulletEnabled val="1"/>
        </dgm:presLayoutVars>
      </dgm:prSet>
      <dgm:spPr/>
    </dgm:pt>
    <dgm:pt modelId="{579D0C35-4714-4C14-A64D-11CBD042F38F}" type="pres">
      <dgm:prSet presAssocID="{AD007625-A0AD-4294-87B9-52ABBF5CC9C6}" presName="sibTrans" presStyleLbl="sibTrans2D1" presStyleIdx="2" presStyleCnt="3"/>
      <dgm:spPr/>
    </dgm:pt>
    <dgm:pt modelId="{BF092D20-8F5F-488F-9AAC-A686C38A6254}" type="pres">
      <dgm:prSet presAssocID="{AD007625-A0AD-4294-87B9-52ABBF5CC9C6}" presName="connectorText" presStyleLbl="sibTrans2D1" presStyleIdx="2" presStyleCnt="3"/>
      <dgm:spPr/>
    </dgm:pt>
    <dgm:pt modelId="{D7933D20-0069-45DD-9633-1749B1AB4185}" type="pres">
      <dgm:prSet presAssocID="{D74E533E-32CD-449F-8FBB-97C962E0F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30B6611A-0F95-40AD-84D8-DD3EE2EB722E}" type="presOf" srcId="{25A6E9BC-17D0-4DE5-B2D6-D06E8B46ACF6}" destId="{030524BF-4E1F-4263-BD88-62A5A398C053}" srcOrd="0" destOrd="0" presId="urn:microsoft.com/office/officeart/2005/8/layout/process1"/>
    <dgm:cxn modelId="{945AAC25-F967-4506-9226-9B50CC8EB546}" type="presOf" srcId="{24A25EE5-A471-4A40-8397-A90ADFE4CF2E}" destId="{F212D2D9-346C-4293-A235-52E9DF0435C0}" srcOrd="0" destOrd="0" presId="urn:microsoft.com/office/officeart/2005/8/layout/process1"/>
    <dgm:cxn modelId="{950A7F29-5C98-44F2-B44A-00AB52744775}" type="presOf" srcId="{D1782A11-8D1E-4291-9794-223EDF0FFE21}" destId="{3C3E268E-4463-4447-ABC0-CE419E63908D}" srcOrd="0" destOrd="0" presId="urn:microsoft.com/office/officeart/2005/8/layout/process1"/>
    <dgm:cxn modelId="{33C3A02D-3EC8-4931-A0B5-680C5F949694}" type="presOf" srcId="{AD007625-A0AD-4294-87B9-52ABBF5CC9C6}" destId="{579D0C35-4714-4C14-A64D-11CBD042F38F}" srcOrd="0" destOrd="0" presId="urn:microsoft.com/office/officeart/2005/8/layout/process1"/>
    <dgm:cxn modelId="{93FAAD3F-2795-4A24-B17B-38CCD9E4030F}" srcId="{24A25EE5-A471-4A40-8397-A90ADFE4CF2E}" destId="{F1FBA3C2-05CC-4DF6-8FC6-26CBC9D6DE52}" srcOrd="1" destOrd="0" parTransId="{F9E6EACB-2CB9-445D-87CA-C9230F553977}" sibTransId="{25A6E9BC-17D0-4DE5-B2D6-D06E8B46ACF6}"/>
    <dgm:cxn modelId="{B86BF267-9A66-4E8D-86FC-9B5AD78C039D}" srcId="{24A25EE5-A471-4A40-8397-A90ADFE4CF2E}" destId="{D74E533E-32CD-449F-8FBB-97C962E0FAC5}" srcOrd="3" destOrd="0" parTransId="{93FC79DC-F80C-48EA-9C83-7722B9ADD22B}" sibTransId="{A06B7F3B-8501-497A-8CBA-80168AA1A53F}"/>
    <dgm:cxn modelId="{97C69A70-91CA-4FE0-A122-EE0EA5DD1301}" type="presOf" srcId="{25A6E9BC-17D0-4DE5-B2D6-D06E8B46ACF6}" destId="{672EF0E1-2D51-45CF-B558-1A9D1B585255}" srcOrd="1" destOrd="0" presId="urn:microsoft.com/office/officeart/2005/8/layout/process1"/>
    <dgm:cxn modelId="{318CF178-B0E2-456A-87E5-08F1D28521EF}" type="presOf" srcId="{F1FBA3C2-05CC-4DF6-8FC6-26CBC9D6DE52}" destId="{A9FAF69D-CFCD-4702-8445-6D4F2590BCBE}" srcOrd="0" destOrd="0" presId="urn:microsoft.com/office/officeart/2005/8/layout/process1"/>
    <dgm:cxn modelId="{852BB2C3-02B2-4B8A-8C13-5563E4B54729}" type="presOf" srcId="{40B9B925-AEEC-403A-BAF1-6B5290EF514E}" destId="{B1F026FD-B202-4491-8693-71763D3B8A5D}" srcOrd="0" destOrd="0" presId="urn:microsoft.com/office/officeart/2005/8/layout/process1"/>
    <dgm:cxn modelId="{5121B8C5-BE21-41C3-81AC-5AC24F60745E}" type="presOf" srcId="{63855EF8-69CF-44D3-8B24-05E5FAABCE3A}" destId="{46C10A7F-DBDC-45F9-9C06-1C734CEEF1B2}" srcOrd="0" destOrd="0" presId="urn:microsoft.com/office/officeart/2005/8/layout/process1"/>
    <dgm:cxn modelId="{F87BE7CD-0DB9-41F2-B3FD-916616B16049}" type="presOf" srcId="{AD007625-A0AD-4294-87B9-52ABBF5CC9C6}" destId="{BF092D20-8F5F-488F-9AAC-A686C38A6254}" srcOrd="1" destOrd="0" presId="urn:microsoft.com/office/officeart/2005/8/layout/process1"/>
    <dgm:cxn modelId="{804845EB-5635-44C4-9DF8-4C1868A58861}" srcId="{24A25EE5-A471-4A40-8397-A90ADFE4CF2E}" destId="{63855EF8-69CF-44D3-8B24-05E5FAABCE3A}" srcOrd="2" destOrd="0" parTransId="{10B61F4C-778D-4551-B429-7E3D2EACFA88}" sibTransId="{AD007625-A0AD-4294-87B9-52ABBF5CC9C6}"/>
    <dgm:cxn modelId="{FE17B3F4-03D7-412C-97E0-67F7B5B6D282}" type="presOf" srcId="{D74E533E-32CD-449F-8FBB-97C962E0FAC5}" destId="{D7933D20-0069-45DD-9633-1749B1AB4185}" srcOrd="0" destOrd="0" presId="urn:microsoft.com/office/officeart/2005/8/layout/process1"/>
    <dgm:cxn modelId="{A91DA0FA-A199-4F05-885E-58D56DE37F0B}" srcId="{24A25EE5-A471-4A40-8397-A90ADFE4CF2E}" destId="{D1782A11-8D1E-4291-9794-223EDF0FFE21}" srcOrd="0" destOrd="0" parTransId="{1D2495F6-2FDC-466B-A7E2-45A9269DD6BA}" sibTransId="{40B9B925-AEEC-403A-BAF1-6B5290EF514E}"/>
    <dgm:cxn modelId="{E0708AFC-6991-449A-81AD-4C61899803FE}" type="presOf" srcId="{40B9B925-AEEC-403A-BAF1-6B5290EF514E}" destId="{8E78FBAE-3376-4F86-A4E6-713EFE5A30AD}" srcOrd="1" destOrd="0" presId="urn:microsoft.com/office/officeart/2005/8/layout/process1"/>
    <dgm:cxn modelId="{BF73CFFB-CC25-4A1D-860B-A29B281D2142}" type="presParOf" srcId="{F212D2D9-346C-4293-A235-52E9DF0435C0}" destId="{3C3E268E-4463-4447-ABC0-CE419E63908D}" srcOrd="0" destOrd="0" presId="urn:microsoft.com/office/officeart/2005/8/layout/process1"/>
    <dgm:cxn modelId="{85F7B2C9-E85D-490C-872C-1E055D9E3A57}" type="presParOf" srcId="{F212D2D9-346C-4293-A235-52E9DF0435C0}" destId="{B1F026FD-B202-4491-8693-71763D3B8A5D}" srcOrd="1" destOrd="0" presId="urn:microsoft.com/office/officeart/2005/8/layout/process1"/>
    <dgm:cxn modelId="{6D6F0782-3666-4CA0-B009-E7F10FB8458D}" type="presParOf" srcId="{B1F026FD-B202-4491-8693-71763D3B8A5D}" destId="{8E78FBAE-3376-4F86-A4E6-713EFE5A30AD}" srcOrd="0" destOrd="0" presId="urn:microsoft.com/office/officeart/2005/8/layout/process1"/>
    <dgm:cxn modelId="{A54AAD8F-1313-4B0B-B26A-76A2DA31D3B8}" type="presParOf" srcId="{F212D2D9-346C-4293-A235-52E9DF0435C0}" destId="{A9FAF69D-CFCD-4702-8445-6D4F2590BCBE}" srcOrd="2" destOrd="0" presId="urn:microsoft.com/office/officeart/2005/8/layout/process1"/>
    <dgm:cxn modelId="{0D385155-3F74-4019-A6A8-950B5A646E0A}" type="presParOf" srcId="{F212D2D9-346C-4293-A235-52E9DF0435C0}" destId="{030524BF-4E1F-4263-BD88-62A5A398C053}" srcOrd="3" destOrd="0" presId="urn:microsoft.com/office/officeart/2005/8/layout/process1"/>
    <dgm:cxn modelId="{3881F26D-D8AC-490E-B768-4682B77653FE}" type="presParOf" srcId="{030524BF-4E1F-4263-BD88-62A5A398C053}" destId="{672EF0E1-2D51-45CF-B558-1A9D1B585255}" srcOrd="0" destOrd="0" presId="urn:microsoft.com/office/officeart/2005/8/layout/process1"/>
    <dgm:cxn modelId="{AD5FCC44-E166-4817-9DC7-2B18E232E8FF}" type="presParOf" srcId="{F212D2D9-346C-4293-A235-52E9DF0435C0}" destId="{46C10A7F-DBDC-45F9-9C06-1C734CEEF1B2}" srcOrd="4" destOrd="0" presId="urn:microsoft.com/office/officeart/2005/8/layout/process1"/>
    <dgm:cxn modelId="{57392DB5-769C-470E-864C-F14686C2074E}" type="presParOf" srcId="{F212D2D9-346C-4293-A235-52E9DF0435C0}" destId="{579D0C35-4714-4C14-A64D-11CBD042F38F}" srcOrd="5" destOrd="0" presId="urn:microsoft.com/office/officeart/2005/8/layout/process1"/>
    <dgm:cxn modelId="{D15217E5-967F-4507-BBE2-09C93C6CE0AC}" type="presParOf" srcId="{579D0C35-4714-4C14-A64D-11CBD042F38F}" destId="{BF092D20-8F5F-488F-9AAC-A686C38A6254}" srcOrd="0" destOrd="0" presId="urn:microsoft.com/office/officeart/2005/8/layout/process1"/>
    <dgm:cxn modelId="{642C7894-2F1B-494B-A7D5-1FA5C1017E66}" type="presParOf" srcId="{F212D2D9-346C-4293-A235-52E9DF0435C0}" destId="{D7933D20-0069-45DD-9633-1749B1AB418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02BC3E-AC7F-4C31-A994-67BC4AE91869}" type="doc">
      <dgm:prSet loTypeId="urn:microsoft.com/office/officeart/2005/8/layout/chart3" loCatId="relationship" qsTypeId="urn:microsoft.com/office/officeart/2005/8/quickstyle/simple1" qsCatId="simple" csTypeId="urn:microsoft.com/office/officeart/2005/8/colors/colorful1" csCatId="colorful" phldr="1"/>
      <dgm:spPr/>
    </dgm:pt>
    <dgm:pt modelId="{8E6B5595-25B7-49AB-9E09-874578996943}">
      <dgm:prSet phldrT="[Texto]"/>
      <dgm:spPr/>
      <dgm:t>
        <a:bodyPr/>
        <a:lstStyle/>
        <a:p>
          <a:r>
            <a:rPr lang="es-CO" dirty="0"/>
            <a:t>Test     10%</a:t>
          </a:r>
        </a:p>
      </dgm:t>
    </dgm:pt>
    <dgm:pt modelId="{A1872260-B100-4785-84AF-55A93D464F37}" type="parTrans" cxnId="{EE1DCA96-CE5A-480A-B6F0-9515D4F53F1F}">
      <dgm:prSet/>
      <dgm:spPr/>
      <dgm:t>
        <a:bodyPr/>
        <a:lstStyle/>
        <a:p>
          <a:endParaRPr lang="es-CO"/>
        </a:p>
      </dgm:t>
    </dgm:pt>
    <dgm:pt modelId="{E10F4AFD-ADCB-4FC7-8A87-0D929986CDDA}" type="sibTrans" cxnId="{EE1DCA96-CE5A-480A-B6F0-9515D4F53F1F}">
      <dgm:prSet/>
      <dgm:spPr/>
      <dgm:t>
        <a:bodyPr/>
        <a:lstStyle/>
        <a:p>
          <a:endParaRPr lang="es-CO"/>
        </a:p>
      </dgm:t>
    </dgm:pt>
    <dgm:pt modelId="{EE340E7A-0915-4DBA-A66A-119363361F0F}">
      <dgm:prSet phldrT="[Texto]"/>
      <dgm:spPr>
        <a:solidFill>
          <a:schemeClr val="accent1"/>
        </a:solidFill>
      </dgm:spPr>
      <dgm:t>
        <a:bodyPr/>
        <a:lstStyle/>
        <a:p>
          <a:r>
            <a:rPr lang="es-CO" dirty="0" err="1"/>
            <a:t>Validation</a:t>
          </a:r>
          <a:r>
            <a:rPr lang="es-CO" dirty="0"/>
            <a:t>   10%</a:t>
          </a:r>
        </a:p>
      </dgm:t>
    </dgm:pt>
    <dgm:pt modelId="{4006851A-C95D-497A-A6ED-D1B6FE14EBA7}" type="parTrans" cxnId="{BEDBFB49-79EF-48E1-965A-8076A33F510B}">
      <dgm:prSet/>
      <dgm:spPr/>
      <dgm:t>
        <a:bodyPr/>
        <a:lstStyle/>
        <a:p>
          <a:endParaRPr lang="es-CO"/>
        </a:p>
      </dgm:t>
    </dgm:pt>
    <dgm:pt modelId="{E7E470B8-FBE9-4A05-96D4-BC6633057C85}" type="sibTrans" cxnId="{BEDBFB49-79EF-48E1-965A-8076A33F510B}">
      <dgm:prSet/>
      <dgm:spPr/>
      <dgm:t>
        <a:bodyPr/>
        <a:lstStyle/>
        <a:p>
          <a:endParaRPr lang="es-CO"/>
        </a:p>
      </dgm:t>
    </dgm:pt>
    <dgm:pt modelId="{3759DF87-11B5-4814-A75A-17FB8C1E6BD5}">
      <dgm:prSet phldrT="[Texto]"/>
      <dgm:spPr/>
      <dgm:t>
        <a:bodyPr/>
        <a:lstStyle/>
        <a:p>
          <a:r>
            <a:rPr lang="es-CO" dirty="0"/>
            <a:t>Training    80%</a:t>
          </a:r>
        </a:p>
      </dgm:t>
    </dgm:pt>
    <dgm:pt modelId="{C8BCC07A-9C49-41EE-95B8-061FC04972F0}" type="parTrans" cxnId="{5DA826C9-9799-485A-A3F9-9EE882F34563}">
      <dgm:prSet/>
      <dgm:spPr/>
      <dgm:t>
        <a:bodyPr/>
        <a:lstStyle/>
        <a:p>
          <a:endParaRPr lang="es-CO"/>
        </a:p>
      </dgm:t>
    </dgm:pt>
    <dgm:pt modelId="{50A3B775-F7D9-4A61-B176-98697EED9154}" type="sibTrans" cxnId="{5DA826C9-9799-485A-A3F9-9EE882F34563}">
      <dgm:prSet/>
      <dgm:spPr/>
      <dgm:t>
        <a:bodyPr/>
        <a:lstStyle/>
        <a:p>
          <a:endParaRPr lang="es-CO"/>
        </a:p>
      </dgm:t>
    </dgm:pt>
    <dgm:pt modelId="{FCEA62E9-5B3D-4480-AD11-48AF87544699}" type="pres">
      <dgm:prSet presAssocID="{EE02BC3E-AC7F-4C31-A994-67BC4AE91869}" presName="compositeShape" presStyleCnt="0">
        <dgm:presLayoutVars>
          <dgm:chMax val="7"/>
          <dgm:dir/>
          <dgm:resizeHandles val="exact"/>
        </dgm:presLayoutVars>
      </dgm:prSet>
      <dgm:spPr/>
    </dgm:pt>
    <dgm:pt modelId="{1EDB99BF-0504-4B64-A7AA-3A021D6DF8BE}" type="pres">
      <dgm:prSet presAssocID="{EE02BC3E-AC7F-4C31-A994-67BC4AE91869}" presName="wedge1" presStyleLbl="node1" presStyleIdx="0" presStyleCnt="3"/>
      <dgm:spPr/>
    </dgm:pt>
    <dgm:pt modelId="{C961E651-286F-4248-9B64-18CDD98598F1}" type="pres">
      <dgm:prSet presAssocID="{EE02BC3E-AC7F-4C31-A994-67BC4AE9186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68922B2-CD2C-4873-97DA-87C0E32B83CB}" type="pres">
      <dgm:prSet presAssocID="{EE02BC3E-AC7F-4C31-A994-67BC4AE91869}" presName="wedge2" presStyleLbl="node1" presStyleIdx="1" presStyleCnt="3"/>
      <dgm:spPr/>
    </dgm:pt>
    <dgm:pt modelId="{48AE2281-05FC-48C3-A988-E73C61D4A529}" type="pres">
      <dgm:prSet presAssocID="{EE02BC3E-AC7F-4C31-A994-67BC4AE9186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F72ED0F-7C6A-4D3D-B4BA-2AEB875B0C82}" type="pres">
      <dgm:prSet presAssocID="{EE02BC3E-AC7F-4C31-A994-67BC4AE91869}" presName="wedge3" presStyleLbl="node1" presStyleIdx="2" presStyleCnt="3"/>
      <dgm:spPr/>
    </dgm:pt>
    <dgm:pt modelId="{0FDC8CEE-390E-4390-9E8C-49F6410C4E15}" type="pres">
      <dgm:prSet presAssocID="{EE02BC3E-AC7F-4C31-A994-67BC4AE9186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7386514-AD76-4AA9-9257-6412EF3FB314}" type="presOf" srcId="{EE340E7A-0915-4DBA-A66A-119363361F0F}" destId="{968922B2-CD2C-4873-97DA-87C0E32B83CB}" srcOrd="0" destOrd="0" presId="urn:microsoft.com/office/officeart/2005/8/layout/chart3"/>
    <dgm:cxn modelId="{F5412423-A0DB-46CA-91CC-15995DB19185}" type="presOf" srcId="{8E6B5595-25B7-49AB-9E09-874578996943}" destId="{C961E651-286F-4248-9B64-18CDD98598F1}" srcOrd="1" destOrd="0" presId="urn:microsoft.com/office/officeart/2005/8/layout/chart3"/>
    <dgm:cxn modelId="{505BFF23-DA0D-4539-8830-A8AB526C66CF}" type="presOf" srcId="{3759DF87-11B5-4814-A75A-17FB8C1E6BD5}" destId="{7F72ED0F-7C6A-4D3D-B4BA-2AEB875B0C82}" srcOrd="0" destOrd="0" presId="urn:microsoft.com/office/officeart/2005/8/layout/chart3"/>
    <dgm:cxn modelId="{BEDBFB49-79EF-48E1-965A-8076A33F510B}" srcId="{EE02BC3E-AC7F-4C31-A994-67BC4AE91869}" destId="{EE340E7A-0915-4DBA-A66A-119363361F0F}" srcOrd="1" destOrd="0" parTransId="{4006851A-C95D-497A-A6ED-D1B6FE14EBA7}" sibTransId="{E7E470B8-FBE9-4A05-96D4-BC6633057C85}"/>
    <dgm:cxn modelId="{EE1DCA96-CE5A-480A-B6F0-9515D4F53F1F}" srcId="{EE02BC3E-AC7F-4C31-A994-67BC4AE91869}" destId="{8E6B5595-25B7-49AB-9E09-874578996943}" srcOrd="0" destOrd="0" parTransId="{A1872260-B100-4785-84AF-55A93D464F37}" sibTransId="{E10F4AFD-ADCB-4FC7-8A87-0D929986CDDA}"/>
    <dgm:cxn modelId="{A903C897-1170-4756-AB36-D9AF13932700}" type="presOf" srcId="{3759DF87-11B5-4814-A75A-17FB8C1E6BD5}" destId="{0FDC8CEE-390E-4390-9E8C-49F6410C4E15}" srcOrd="1" destOrd="0" presId="urn:microsoft.com/office/officeart/2005/8/layout/chart3"/>
    <dgm:cxn modelId="{5DA826C9-9799-485A-A3F9-9EE882F34563}" srcId="{EE02BC3E-AC7F-4C31-A994-67BC4AE91869}" destId="{3759DF87-11B5-4814-A75A-17FB8C1E6BD5}" srcOrd="2" destOrd="0" parTransId="{C8BCC07A-9C49-41EE-95B8-061FC04972F0}" sibTransId="{50A3B775-F7D9-4A61-B176-98697EED9154}"/>
    <dgm:cxn modelId="{AC55DAD2-E458-4F2F-951D-E720E71531DF}" type="presOf" srcId="{EE02BC3E-AC7F-4C31-A994-67BC4AE91869}" destId="{FCEA62E9-5B3D-4480-AD11-48AF87544699}" srcOrd="0" destOrd="0" presId="urn:microsoft.com/office/officeart/2005/8/layout/chart3"/>
    <dgm:cxn modelId="{3F03CEDA-4558-4BF1-8374-4ECDF1590659}" type="presOf" srcId="{EE340E7A-0915-4DBA-A66A-119363361F0F}" destId="{48AE2281-05FC-48C3-A988-E73C61D4A529}" srcOrd="1" destOrd="0" presId="urn:microsoft.com/office/officeart/2005/8/layout/chart3"/>
    <dgm:cxn modelId="{93D196F8-50EC-4E47-87B7-3D4968F96B4C}" type="presOf" srcId="{8E6B5595-25B7-49AB-9E09-874578996943}" destId="{1EDB99BF-0504-4B64-A7AA-3A021D6DF8BE}" srcOrd="0" destOrd="0" presId="urn:microsoft.com/office/officeart/2005/8/layout/chart3"/>
    <dgm:cxn modelId="{F0CB7BC0-5413-46FD-883E-7B05E498FB4D}" type="presParOf" srcId="{FCEA62E9-5B3D-4480-AD11-48AF87544699}" destId="{1EDB99BF-0504-4B64-A7AA-3A021D6DF8BE}" srcOrd="0" destOrd="0" presId="urn:microsoft.com/office/officeart/2005/8/layout/chart3"/>
    <dgm:cxn modelId="{7D5C4CFC-F495-4D36-9554-62B349211884}" type="presParOf" srcId="{FCEA62E9-5B3D-4480-AD11-48AF87544699}" destId="{C961E651-286F-4248-9B64-18CDD98598F1}" srcOrd="1" destOrd="0" presId="urn:microsoft.com/office/officeart/2005/8/layout/chart3"/>
    <dgm:cxn modelId="{9402B1C7-0A4B-40CA-963B-6041DB72A431}" type="presParOf" srcId="{FCEA62E9-5B3D-4480-AD11-48AF87544699}" destId="{968922B2-CD2C-4873-97DA-87C0E32B83CB}" srcOrd="2" destOrd="0" presId="urn:microsoft.com/office/officeart/2005/8/layout/chart3"/>
    <dgm:cxn modelId="{9A605461-4893-40C1-8496-7831AD6BCABA}" type="presParOf" srcId="{FCEA62E9-5B3D-4480-AD11-48AF87544699}" destId="{48AE2281-05FC-48C3-A988-E73C61D4A529}" srcOrd="3" destOrd="0" presId="urn:microsoft.com/office/officeart/2005/8/layout/chart3"/>
    <dgm:cxn modelId="{4DE7243F-05CB-4FC6-B6AF-D9669074439E}" type="presParOf" srcId="{FCEA62E9-5B3D-4480-AD11-48AF87544699}" destId="{7F72ED0F-7C6A-4D3D-B4BA-2AEB875B0C82}" srcOrd="4" destOrd="0" presId="urn:microsoft.com/office/officeart/2005/8/layout/chart3"/>
    <dgm:cxn modelId="{AC73C9D8-33F3-4E9E-B712-1C16CD2ECE60}" type="presParOf" srcId="{FCEA62E9-5B3D-4480-AD11-48AF87544699}" destId="{0FDC8CEE-390E-4390-9E8C-49F6410C4E1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A25EE5-A471-4A40-8397-A90ADFE4C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1782A11-8D1E-4291-9794-223EDF0FFE21}">
      <dgm:prSet phldrT="[Texto]"/>
      <dgm:spPr/>
      <dgm:t>
        <a:bodyPr/>
        <a:lstStyle/>
        <a:p>
          <a:r>
            <a:rPr lang="es-CO" dirty="0"/>
            <a:t>Entrenamiento De Modelos</a:t>
          </a:r>
        </a:p>
      </dgm:t>
    </dgm:pt>
    <dgm:pt modelId="{1D2495F6-2FDC-466B-A7E2-45A9269DD6BA}" type="parTrans" cxnId="{A91DA0FA-A199-4F05-885E-58D56DE37F0B}">
      <dgm:prSet/>
      <dgm:spPr/>
      <dgm:t>
        <a:bodyPr/>
        <a:lstStyle/>
        <a:p>
          <a:endParaRPr lang="es-CO"/>
        </a:p>
      </dgm:t>
    </dgm:pt>
    <dgm:pt modelId="{40B9B925-AEEC-403A-BAF1-6B5290EF514E}" type="sibTrans" cxnId="{A91DA0FA-A199-4F05-885E-58D56DE37F0B}">
      <dgm:prSet/>
      <dgm:spPr/>
      <dgm:t>
        <a:bodyPr/>
        <a:lstStyle/>
        <a:p>
          <a:endParaRPr lang="es-CO"/>
        </a:p>
      </dgm:t>
    </dgm:pt>
    <dgm:pt modelId="{F1FBA3C2-05CC-4DF6-8FC6-26CBC9D6DE52}">
      <dgm:prSet phldrT="[Texto]"/>
      <dgm:spPr/>
      <dgm:t>
        <a:bodyPr/>
        <a:lstStyle/>
        <a:p>
          <a:r>
            <a:rPr lang="es-CO" dirty="0"/>
            <a:t>Definición de Hiperparámetros</a:t>
          </a:r>
        </a:p>
      </dgm:t>
    </dgm:pt>
    <dgm:pt modelId="{F9E6EACB-2CB9-445D-87CA-C9230F553977}" type="parTrans" cxnId="{93FAAD3F-2795-4A24-B17B-38CCD9E4030F}">
      <dgm:prSet/>
      <dgm:spPr/>
      <dgm:t>
        <a:bodyPr/>
        <a:lstStyle/>
        <a:p>
          <a:endParaRPr lang="es-CO"/>
        </a:p>
      </dgm:t>
    </dgm:pt>
    <dgm:pt modelId="{25A6E9BC-17D0-4DE5-B2D6-D06E8B46ACF6}" type="sibTrans" cxnId="{93FAAD3F-2795-4A24-B17B-38CCD9E4030F}">
      <dgm:prSet/>
      <dgm:spPr/>
      <dgm:t>
        <a:bodyPr/>
        <a:lstStyle/>
        <a:p>
          <a:endParaRPr lang="es-CO"/>
        </a:p>
      </dgm:t>
    </dgm:pt>
    <dgm:pt modelId="{63855EF8-69CF-44D3-8B24-05E5FAABCE3A}">
      <dgm:prSet phldrT="[Texto]"/>
      <dgm:spPr/>
      <dgm:t>
        <a:bodyPr/>
        <a:lstStyle/>
        <a:p>
          <a:r>
            <a:rPr lang="es-CO" dirty="0"/>
            <a:t>Ejecución Tuneo</a:t>
          </a:r>
        </a:p>
        <a:p>
          <a:r>
            <a:rPr lang="es-CO" dirty="0"/>
            <a:t>(Learning Curves)</a:t>
          </a:r>
        </a:p>
      </dgm:t>
    </dgm:pt>
    <dgm:pt modelId="{10B61F4C-778D-4551-B429-7E3D2EACFA88}" type="parTrans" cxnId="{804845EB-5635-44C4-9DF8-4C1868A58861}">
      <dgm:prSet/>
      <dgm:spPr/>
      <dgm:t>
        <a:bodyPr/>
        <a:lstStyle/>
        <a:p>
          <a:endParaRPr lang="es-CO"/>
        </a:p>
      </dgm:t>
    </dgm:pt>
    <dgm:pt modelId="{AD007625-A0AD-4294-87B9-52ABBF5CC9C6}" type="sibTrans" cxnId="{804845EB-5635-44C4-9DF8-4C1868A58861}">
      <dgm:prSet/>
      <dgm:spPr/>
      <dgm:t>
        <a:bodyPr/>
        <a:lstStyle/>
        <a:p>
          <a:endParaRPr lang="es-CO"/>
        </a:p>
      </dgm:t>
    </dgm:pt>
    <dgm:pt modelId="{D74E533E-32CD-449F-8FBB-97C962E0FAC5}">
      <dgm:prSet phldrT="[Texto]"/>
      <dgm:spPr/>
      <dgm:t>
        <a:bodyPr/>
        <a:lstStyle/>
        <a:p>
          <a:r>
            <a:rPr lang="es-CO" dirty="0"/>
            <a:t>Modelos de Ensamble</a:t>
          </a:r>
        </a:p>
        <a:p>
          <a:r>
            <a:rPr lang="es-CO" dirty="0"/>
            <a:t>(LC + </a:t>
          </a:r>
          <a:r>
            <a:rPr lang="es-CO" dirty="0" err="1"/>
            <a:t>confussion</a:t>
          </a:r>
          <a:r>
            <a:rPr lang="es-CO" dirty="0"/>
            <a:t> M.)</a:t>
          </a:r>
        </a:p>
      </dgm:t>
    </dgm:pt>
    <dgm:pt modelId="{93FC79DC-F80C-48EA-9C83-7722B9ADD22B}" type="parTrans" cxnId="{B86BF267-9A66-4E8D-86FC-9B5AD78C039D}">
      <dgm:prSet/>
      <dgm:spPr/>
      <dgm:t>
        <a:bodyPr/>
        <a:lstStyle/>
        <a:p>
          <a:endParaRPr lang="es-CO"/>
        </a:p>
      </dgm:t>
    </dgm:pt>
    <dgm:pt modelId="{A06B7F3B-8501-497A-8CBA-80168AA1A53F}" type="sibTrans" cxnId="{B86BF267-9A66-4E8D-86FC-9B5AD78C039D}">
      <dgm:prSet/>
      <dgm:spPr/>
      <dgm:t>
        <a:bodyPr/>
        <a:lstStyle/>
        <a:p>
          <a:endParaRPr lang="es-CO"/>
        </a:p>
      </dgm:t>
    </dgm:pt>
    <dgm:pt modelId="{F212D2D9-346C-4293-A235-52E9DF0435C0}" type="pres">
      <dgm:prSet presAssocID="{24A25EE5-A471-4A40-8397-A90ADFE4CF2E}" presName="Name0" presStyleCnt="0">
        <dgm:presLayoutVars>
          <dgm:dir/>
          <dgm:resizeHandles val="exact"/>
        </dgm:presLayoutVars>
      </dgm:prSet>
      <dgm:spPr/>
    </dgm:pt>
    <dgm:pt modelId="{3C3E268E-4463-4447-ABC0-CE419E63908D}" type="pres">
      <dgm:prSet presAssocID="{D1782A11-8D1E-4291-9794-223EDF0FFE21}" presName="node" presStyleLbl="node1" presStyleIdx="0" presStyleCnt="4" custLinFactNeighborX="-10635" custLinFactNeighborY="344">
        <dgm:presLayoutVars>
          <dgm:bulletEnabled val="1"/>
        </dgm:presLayoutVars>
      </dgm:prSet>
      <dgm:spPr/>
    </dgm:pt>
    <dgm:pt modelId="{B1F026FD-B202-4491-8693-71763D3B8A5D}" type="pres">
      <dgm:prSet presAssocID="{40B9B925-AEEC-403A-BAF1-6B5290EF514E}" presName="sibTrans" presStyleLbl="sibTrans2D1" presStyleIdx="0" presStyleCnt="3"/>
      <dgm:spPr/>
    </dgm:pt>
    <dgm:pt modelId="{8E78FBAE-3376-4F86-A4E6-713EFE5A30AD}" type="pres">
      <dgm:prSet presAssocID="{40B9B925-AEEC-403A-BAF1-6B5290EF514E}" presName="connectorText" presStyleLbl="sibTrans2D1" presStyleIdx="0" presStyleCnt="3"/>
      <dgm:spPr/>
    </dgm:pt>
    <dgm:pt modelId="{A9FAF69D-CFCD-4702-8445-6D4F2590BCBE}" type="pres">
      <dgm:prSet presAssocID="{F1FBA3C2-05CC-4DF6-8FC6-26CBC9D6DE52}" presName="node" presStyleLbl="node1" presStyleIdx="1" presStyleCnt="4">
        <dgm:presLayoutVars>
          <dgm:bulletEnabled val="1"/>
        </dgm:presLayoutVars>
      </dgm:prSet>
      <dgm:spPr/>
    </dgm:pt>
    <dgm:pt modelId="{030524BF-4E1F-4263-BD88-62A5A398C053}" type="pres">
      <dgm:prSet presAssocID="{25A6E9BC-17D0-4DE5-B2D6-D06E8B46ACF6}" presName="sibTrans" presStyleLbl="sibTrans2D1" presStyleIdx="1" presStyleCnt="3"/>
      <dgm:spPr/>
    </dgm:pt>
    <dgm:pt modelId="{672EF0E1-2D51-45CF-B558-1A9D1B585255}" type="pres">
      <dgm:prSet presAssocID="{25A6E9BC-17D0-4DE5-B2D6-D06E8B46ACF6}" presName="connectorText" presStyleLbl="sibTrans2D1" presStyleIdx="1" presStyleCnt="3"/>
      <dgm:spPr/>
    </dgm:pt>
    <dgm:pt modelId="{46C10A7F-DBDC-45F9-9C06-1C734CEEF1B2}" type="pres">
      <dgm:prSet presAssocID="{63855EF8-69CF-44D3-8B24-05E5FAABCE3A}" presName="node" presStyleLbl="node1" presStyleIdx="2" presStyleCnt="4" custScaleX="107153">
        <dgm:presLayoutVars>
          <dgm:bulletEnabled val="1"/>
        </dgm:presLayoutVars>
      </dgm:prSet>
      <dgm:spPr/>
    </dgm:pt>
    <dgm:pt modelId="{579D0C35-4714-4C14-A64D-11CBD042F38F}" type="pres">
      <dgm:prSet presAssocID="{AD007625-A0AD-4294-87B9-52ABBF5CC9C6}" presName="sibTrans" presStyleLbl="sibTrans2D1" presStyleIdx="2" presStyleCnt="3"/>
      <dgm:spPr/>
    </dgm:pt>
    <dgm:pt modelId="{BF092D20-8F5F-488F-9AAC-A686C38A6254}" type="pres">
      <dgm:prSet presAssocID="{AD007625-A0AD-4294-87B9-52ABBF5CC9C6}" presName="connectorText" presStyleLbl="sibTrans2D1" presStyleIdx="2" presStyleCnt="3"/>
      <dgm:spPr/>
    </dgm:pt>
    <dgm:pt modelId="{D7933D20-0069-45DD-9633-1749B1AB4185}" type="pres">
      <dgm:prSet presAssocID="{D74E533E-32CD-449F-8FBB-97C962E0F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30B6611A-0F95-40AD-84D8-DD3EE2EB722E}" type="presOf" srcId="{25A6E9BC-17D0-4DE5-B2D6-D06E8B46ACF6}" destId="{030524BF-4E1F-4263-BD88-62A5A398C053}" srcOrd="0" destOrd="0" presId="urn:microsoft.com/office/officeart/2005/8/layout/process1"/>
    <dgm:cxn modelId="{945AAC25-F967-4506-9226-9B50CC8EB546}" type="presOf" srcId="{24A25EE5-A471-4A40-8397-A90ADFE4CF2E}" destId="{F212D2D9-346C-4293-A235-52E9DF0435C0}" srcOrd="0" destOrd="0" presId="urn:microsoft.com/office/officeart/2005/8/layout/process1"/>
    <dgm:cxn modelId="{950A7F29-5C98-44F2-B44A-00AB52744775}" type="presOf" srcId="{D1782A11-8D1E-4291-9794-223EDF0FFE21}" destId="{3C3E268E-4463-4447-ABC0-CE419E63908D}" srcOrd="0" destOrd="0" presId="urn:microsoft.com/office/officeart/2005/8/layout/process1"/>
    <dgm:cxn modelId="{33C3A02D-3EC8-4931-A0B5-680C5F949694}" type="presOf" srcId="{AD007625-A0AD-4294-87B9-52ABBF5CC9C6}" destId="{579D0C35-4714-4C14-A64D-11CBD042F38F}" srcOrd="0" destOrd="0" presId="urn:microsoft.com/office/officeart/2005/8/layout/process1"/>
    <dgm:cxn modelId="{93FAAD3F-2795-4A24-B17B-38CCD9E4030F}" srcId="{24A25EE5-A471-4A40-8397-A90ADFE4CF2E}" destId="{F1FBA3C2-05CC-4DF6-8FC6-26CBC9D6DE52}" srcOrd="1" destOrd="0" parTransId="{F9E6EACB-2CB9-445D-87CA-C9230F553977}" sibTransId="{25A6E9BC-17D0-4DE5-B2D6-D06E8B46ACF6}"/>
    <dgm:cxn modelId="{B86BF267-9A66-4E8D-86FC-9B5AD78C039D}" srcId="{24A25EE5-A471-4A40-8397-A90ADFE4CF2E}" destId="{D74E533E-32CD-449F-8FBB-97C962E0FAC5}" srcOrd="3" destOrd="0" parTransId="{93FC79DC-F80C-48EA-9C83-7722B9ADD22B}" sibTransId="{A06B7F3B-8501-497A-8CBA-80168AA1A53F}"/>
    <dgm:cxn modelId="{97C69A70-91CA-4FE0-A122-EE0EA5DD1301}" type="presOf" srcId="{25A6E9BC-17D0-4DE5-B2D6-D06E8B46ACF6}" destId="{672EF0E1-2D51-45CF-B558-1A9D1B585255}" srcOrd="1" destOrd="0" presId="urn:microsoft.com/office/officeart/2005/8/layout/process1"/>
    <dgm:cxn modelId="{318CF178-B0E2-456A-87E5-08F1D28521EF}" type="presOf" srcId="{F1FBA3C2-05CC-4DF6-8FC6-26CBC9D6DE52}" destId="{A9FAF69D-CFCD-4702-8445-6D4F2590BCBE}" srcOrd="0" destOrd="0" presId="urn:microsoft.com/office/officeart/2005/8/layout/process1"/>
    <dgm:cxn modelId="{852BB2C3-02B2-4B8A-8C13-5563E4B54729}" type="presOf" srcId="{40B9B925-AEEC-403A-BAF1-6B5290EF514E}" destId="{B1F026FD-B202-4491-8693-71763D3B8A5D}" srcOrd="0" destOrd="0" presId="urn:microsoft.com/office/officeart/2005/8/layout/process1"/>
    <dgm:cxn modelId="{5121B8C5-BE21-41C3-81AC-5AC24F60745E}" type="presOf" srcId="{63855EF8-69CF-44D3-8B24-05E5FAABCE3A}" destId="{46C10A7F-DBDC-45F9-9C06-1C734CEEF1B2}" srcOrd="0" destOrd="0" presId="urn:microsoft.com/office/officeart/2005/8/layout/process1"/>
    <dgm:cxn modelId="{F87BE7CD-0DB9-41F2-B3FD-916616B16049}" type="presOf" srcId="{AD007625-A0AD-4294-87B9-52ABBF5CC9C6}" destId="{BF092D20-8F5F-488F-9AAC-A686C38A6254}" srcOrd="1" destOrd="0" presId="urn:microsoft.com/office/officeart/2005/8/layout/process1"/>
    <dgm:cxn modelId="{804845EB-5635-44C4-9DF8-4C1868A58861}" srcId="{24A25EE5-A471-4A40-8397-A90ADFE4CF2E}" destId="{63855EF8-69CF-44D3-8B24-05E5FAABCE3A}" srcOrd="2" destOrd="0" parTransId="{10B61F4C-778D-4551-B429-7E3D2EACFA88}" sibTransId="{AD007625-A0AD-4294-87B9-52ABBF5CC9C6}"/>
    <dgm:cxn modelId="{FE17B3F4-03D7-412C-97E0-67F7B5B6D282}" type="presOf" srcId="{D74E533E-32CD-449F-8FBB-97C962E0FAC5}" destId="{D7933D20-0069-45DD-9633-1749B1AB4185}" srcOrd="0" destOrd="0" presId="urn:microsoft.com/office/officeart/2005/8/layout/process1"/>
    <dgm:cxn modelId="{A91DA0FA-A199-4F05-885E-58D56DE37F0B}" srcId="{24A25EE5-A471-4A40-8397-A90ADFE4CF2E}" destId="{D1782A11-8D1E-4291-9794-223EDF0FFE21}" srcOrd="0" destOrd="0" parTransId="{1D2495F6-2FDC-466B-A7E2-45A9269DD6BA}" sibTransId="{40B9B925-AEEC-403A-BAF1-6B5290EF514E}"/>
    <dgm:cxn modelId="{E0708AFC-6991-449A-81AD-4C61899803FE}" type="presOf" srcId="{40B9B925-AEEC-403A-BAF1-6B5290EF514E}" destId="{8E78FBAE-3376-4F86-A4E6-713EFE5A30AD}" srcOrd="1" destOrd="0" presId="urn:microsoft.com/office/officeart/2005/8/layout/process1"/>
    <dgm:cxn modelId="{BF73CFFB-CC25-4A1D-860B-A29B281D2142}" type="presParOf" srcId="{F212D2D9-346C-4293-A235-52E9DF0435C0}" destId="{3C3E268E-4463-4447-ABC0-CE419E63908D}" srcOrd="0" destOrd="0" presId="urn:microsoft.com/office/officeart/2005/8/layout/process1"/>
    <dgm:cxn modelId="{85F7B2C9-E85D-490C-872C-1E055D9E3A57}" type="presParOf" srcId="{F212D2D9-346C-4293-A235-52E9DF0435C0}" destId="{B1F026FD-B202-4491-8693-71763D3B8A5D}" srcOrd="1" destOrd="0" presId="urn:microsoft.com/office/officeart/2005/8/layout/process1"/>
    <dgm:cxn modelId="{6D6F0782-3666-4CA0-B009-E7F10FB8458D}" type="presParOf" srcId="{B1F026FD-B202-4491-8693-71763D3B8A5D}" destId="{8E78FBAE-3376-4F86-A4E6-713EFE5A30AD}" srcOrd="0" destOrd="0" presId="urn:microsoft.com/office/officeart/2005/8/layout/process1"/>
    <dgm:cxn modelId="{A54AAD8F-1313-4B0B-B26A-76A2DA31D3B8}" type="presParOf" srcId="{F212D2D9-346C-4293-A235-52E9DF0435C0}" destId="{A9FAF69D-CFCD-4702-8445-6D4F2590BCBE}" srcOrd="2" destOrd="0" presId="urn:microsoft.com/office/officeart/2005/8/layout/process1"/>
    <dgm:cxn modelId="{0D385155-3F74-4019-A6A8-950B5A646E0A}" type="presParOf" srcId="{F212D2D9-346C-4293-A235-52E9DF0435C0}" destId="{030524BF-4E1F-4263-BD88-62A5A398C053}" srcOrd="3" destOrd="0" presId="urn:microsoft.com/office/officeart/2005/8/layout/process1"/>
    <dgm:cxn modelId="{3881F26D-D8AC-490E-B768-4682B77653FE}" type="presParOf" srcId="{030524BF-4E1F-4263-BD88-62A5A398C053}" destId="{672EF0E1-2D51-45CF-B558-1A9D1B585255}" srcOrd="0" destOrd="0" presId="urn:microsoft.com/office/officeart/2005/8/layout/process1"/>
    <dgm:cxn modelId="{AD5FCC44-E166-4817-9DC7-2B18E232E8FF}" type="presParOf" srcId="{F212D2D9-346C-4293-A235-52E9DF0435C0}" destId="{46C10A7F-DBDC-45F9-9C06-1C734CEEF1B2}" srcOrd="4" destOrd="0" presId="urn:microsoft.com/office/officeart/2005/8/layout/process1"/>
    <dgm:cxn modelId="{57392DB5-769C-470E-864C-F14686C2074E}" type="presParOf" srcId="{F212D2D9-346C-4293-A235-52E9DF0435C0}" destId="{579D0C35-4714-4C14-A64D-11CBD042F38F}" srcOrd="5" destOrd="0" presId="urn:microsoft.com/office/officeart/2005/8/layout/process1"/>
    <dgm:cxn modelId="{D15217E5-967F-4507-BBE2-09C93C6CE0AC}" type="presParOf" srcId="{579D0C35-4714-4C14-A64D-11CBD042F38F}" destId="{BF092D20-8F5F-488F-9AAC-A686C38A6254}" srcOrd="0" destOrd="0" presId="urn:microsoft.com/office/officeart/2005/8/layout/process1"/>
    <dgm:cxn modelId="{642C7894-2F1B-494B-A7D5-1FA5C1017E66}" type="presParOf" srcId="{F212D2D9-346C-4293-A235-52E9DF0435C0}" destId="{D7933D20-0069-45DD-9633-1749B1AB418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9B27-80D7-47F9-92C2-9B760C5E94E8}">
      <dsp:nvSpPr>
        <dsp:cNvPr id="0" name=""/>
        <dsp:cNvSpPr/>
      </dsp:nvSpPr>
      <dsp:spPr>
        <a:xfrm rot="4396374">
          <a:off x="735068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033F9-5280-48D6-9D6D-CAE8772901CA}">
      <dsp:nvSpPr>
        <dsp:cNvPr id="0" name=""/>
        <dsp:cNvSpPr/>
      </dsp:nvSpPr>
      <dsp:spPr>
        <a:xfrm>
          <a:off x="2329400" y="1400183"/>
          <a:ext cx="118126" cy="11812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D74A2-E8E9-499F-97F0-053B9FDA189D}">
      <dsp:nvSpPr>
        <dsp:cNvPr id="0" name=""/>
        <dsp:cNvSpPr/>
      </dsp:nvSpPr>
      <dsp:spPr>
        <a:xfrm>
          <a:off x="2996384" y="1912247"/>
          <a:ext cx="118126" cy="11812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5550B-2E2A-4DE6-859A-72D96D622E9F}">
      <dsp:nvSpPr>
        <dsp:cNvPr id="0" name=""/>
        <dsp:cNvSpPr/>
      </dsp:nvSpPr>
      <dsp:spPr>
        <a:xfrm>
          <a:off x="3715284" y="2697082"/>
          <a:ext cx="118126" cy="11812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0FC03-947C-4F20-83F9-B3C64C61B8C7}">
      <dsp:nvSpPr>
        <dsp:cNvPr id="0" name=""/>
        <dsp:cNvSpPr/>
      </dsp:nvSpPr>
      <dsp:spPr>
        <a:xfrm>
          <a:off x="461582" y="360441"/>
          <a:ext cx="2205397" cy="64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Introducción</a:t>
          </a:r>
        </a:p>
      </dsp:txBody>
      <dsp:txXfrm>
        <a:off x="461582" y="360441"/>
        <a:ext cx="2205397" cy="640182"/>
      </dsp:txXfrm>
    </dsp:sp>
    <dsp:sp modelId="{83CDEFCD-EC7A-408E-8972-2745E02415BE}">
      <dsp:nvSpPr>
        <dsp:cNvPr id="0" name=""/>
        <dsp:cNvSpPr/>
      </dsp:nvSpPr>
      <dsp:spPr>
        <a:xfrm>
          <a:off x="2750885" y="837062"/>
          <a:ext cx="3278293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Objetivos</a:t>
          </a:r>
        </a:p>
      </dsp:txBody>
      <dsp:txXfrm>
        <a:off x="2750885" y="837062"/>
        <a:ext cx="3278293" cy="866986"/>
      </dsp:txXfrm>
    </dsp:sp>
    <dsp:sp modelId="{F330C11B-9A84-46AE-9E34-563CCD4E2F3D}">
      <dsp:nvSpPr>
        <dsp:cNvPr id="0" name=""/>
        <dsp:cNvSpPr/>
      </dsp:nvSpPr>
      <dsp:spPr>
        <a:xfrm>
          <a:off x="3613955" y="1499748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Metodología</a:t>
          </a:r>
        </a:p>
      </dsp:txBody>
      <dsp:txXfrm>
        <a:off x="3613955" y="1499748"/>
        <a:ext cx="2205397" cy="866986"/>
      </dsp:txXfrm>
    </dsp:sp>
    <dsp:sp modelId="{574D14C6-E331-48BA-8FC0-CDC18A40982B}">
      <dsp:nvSpPr>
        <dsp:cNvPr id="0" name=""/>
        <dsp:cNvSpPr/>
      </dsp:nvSpPr>
      <dsp:spPr>
        <a:xfrm>
          <a:off x="4387748" y="3867800"/>
          <a:ext cx="118126" cy="118126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23101-90E9-4439-A5EF-C377A5CE5AB9}">
      <dsp:nvSpPr>
        <dsp:cNvPr id="0" name=""/>
        <dsp:cNvSpPr/>
      </dsp:nvSpPr>
      <dsp:spPr>
        <a:xfrm>
          <a:off x="4222540" y="2333364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Resultados</a:t>
          </a:r>
        </a:p>
      </dsp:txBody>
      <dsp:txXfrm>
        <a:off x="4222540" y="2333364"/>
        <a:ext cx="2205397" cy="866986"/>
      </dsp:txXfrm>
    </dsp:sp>
    <dsp:sp modelId="{22B5BB81-80F5-420D-8281-B6D98DDC4E07}">
      <dsp:nvSpPr>
        <dsp:cNvPr id="0" name=""/>
        <dsp:cNvSpPr/>
      </dsp:nvSpPr>
      <dsp:spPr>
        <a:xfrm>
          <a:off x="3256392" y="3085540"/>
          <a:ext cx="3278293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Impactos</a:t>
          </a:r>
        </a:p>
      </dsp:txBody>
      <dsp:txXfrm>
        <a:off x="3256392" y="3085540"/>
        <a:ext cx="3278293" cy="866986"/>
      </dsp:txXfrm>
    </dsp:sp>
    <dsp:sp modelId="{79691FFA-21DA-442B-AF46-60C4FDD4691D}">
      <dsp:nvSpPr>
        <dsp:cNvPr id="0" name=""/>
        <dsp:cNvSpPr/>
      </dsp:nvSpPr>
      <dsp:spPr>
        <a:xfrm>
          <a:off x="3401755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200" kern="1200" dirty="0"/>
        </a:p>
      </dsp:txBody>
      <dsp:txXfrm>
        <a:off x="3401755" y="4551680"/>
        <a:ext cx="2980266" cy="866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FA25C-7E52-42BA-ACAA-8688CA61A3B4}">
      <dsp:nvSpPr>
        <dsp:cNvPr id="0" name=""/>
        <dsp:cNvSpPr/>
      </dsp:nvSpPr>
      <dsp:spPr>
        <a:xfrm>
          <a:off x="21423" y="669900"/>
          <a:ext cx="2471043" cy="1482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Inpactor</a:t>
          </a:r>
        </a:p>
      </dsp:txBody>
      <dsp:txXfrm>
        <a:off x="21423" y="669900"/>
        <a:ext cx="2471043" cy="1482626"/>
      </dsp:txXfrm>
    </dsp:sp>
    <dsp:sp modelId="{9F90D61B-71E6-4ED2-B74B-224D86D7476F}">
      <dsp:nvSpPr>
        <dsp:cNvPr id="0" name=""/>
        <dsp:cNvSpPr/>
      </dsp:nvSpPr>
      <dsp:spPr>
        <a:xfrm>
          <a:off x="2718148" y="710643"/>
          <a:ext cx="2471043" cy="1482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LTR STRUCT</a:t>
          </a:r>
        </a:p>
      </dsp:txBody>
      <dsp:txXfrm>
        <a:off x="2718148" y="710643"/>
        <a:ext cx="2471043" cy="1482626"/>
      </dsp:txXfrm>
    </dsp:sp>
    <dsp:sp modelId="{40199926-FFD4-47BE-83D7-540A4696E3BC}">
      <dsp:nvSpPr>
        <dsp:cNvPr id="0" name=""/>
        <dsp:cNvSpPr/>
      </dsp:nvSpPr>
      <dsp:spPr>
        <a:xfrm>
          <a:off x="5436296" y="710643"/>
          <a:ext cx="2471043" cy="1482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 err="1"/>
            <a:t>Transposome</a:t>
          </a:r>
          <a:endParaRPr lang="es-CO" sz="3200" kern="1200" dirty="0"/>
        </a:p>
      </dsp:txBody>
      <dsp:txXfrm>
        <a:off x="5436296" y="710643"/>
        <a:ext cx="2471043" cy="1482626"/>
      </dsp:txXfrm>
    </dsp:sp>
    <dsp:sp modelId="{2AB3D300-B588-430F-9158-B5E2A9DDACBE}">
      <dsp:nvSpPr>
        <dsp:cNvPr id="0" name=""/>
        <dsp:cNvSpPr/>
      </dsp:nvSpPr>
      <dsp:spPr>
        <a:xfrm>
          <a:off x="1359074" y="2440373"/>
          <a:ext cx="2471043" cy="1482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 err="1"/>
            <a:t>REPdenovo</a:t>
          </a:r>
          <a:r>
            <a:rPr lang="es-CO" sz="3200" kern="1200" dirty="0"/>
            <a:t> </a:t>
          </a:r>
        </a:p>
      </dsp:txBody>
      <dsp:txXfrm>
        <a:off x="1359074" y="2440373"/>
        <a:ext cx="2471043" cy="1482626"/>
      </dsp:txXfrm>
    </dsp:sp>
    <dsp:sp modelId="{886D068B-D9CB-4DBE-A6EB-46C6D4ECF271}">
      <dsp:nvSpPr>
        <dsp:cNvPr id="0" name=""/>
        <dsp:cNvSpPr/>
      </dsp:nvSpPr>
      <dsp:spPr>
        <a:xfrm>
          <a:off x="4077222" y="2440373"/>
          <a:ext cx="2471043" cy="1482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RED </a:t>
          </a:r>
        </a:p>
      </dsp:txBody>
      <dsp:txXfrm>
        <a:off x="4077222" y="2440373"/>
        <a:ext cx="2471043" cy="1482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E268E-4463-4447-ABC0-CE419E63908D}">
      <dsp:nvSpPr>
        <dsp:cNvPr id="0" name=""/>
        <dsp:cNvSpPr/>
      </dsp:nvSpPr>
      <dsp:spPr>
        <a:xfrm>
          <a:off x="0" y="344998"/>
          <a:ext cx="2120489" cy="1272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Datos</a:t>
          </a:r>
        </a:p>
      </dsp:txBody>
      <dsp:txXfrm>
        <a:off x="37264" y="382262"/>
        <a:ext cx="2045961" cy="1197765"/>
      </dsp:txXfrm>
    </dsp:sp>
    <dsp:sp modelId="{B1F026FD-B202-4491-8693-71763D3B8A5D}">
      <dsp:nvSpPr>
        <dsp:cNvPr id="0" name=""/>
        <dsp:cNvSpPr/>
      </dsp:nvSpPr>
      <dsp:spPr>
        <a:xfrm rot="21594940">
          <a:off x="2333750" y="715997"/>
          <a:ext cx="452114" cy="525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2333750" y="821273"/>
        <a:ext cx="316480" cy="315529"/>
      </dsp:txXfrm>
    </dsp:sp>
    <dsp:sp modelId="{A9FAF69D-CFCD-4702-8445-6D4F2590BCBE}">
      <dsp:nvSpPr>
        <dsp:cNvPr id="0" name=""/>
        <dsp:cNvSpPr/>
      </dsp:nvSpPr>
      <dsp:spPr>
        <a:xfrm>
          <a:off x="2973534" y="340621"/>
          <a:ext cx="2120489" cy="1272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Caracterización</a:t>
          </a:r>
        </a:p>
      </dsp:txBody>
      <dsp:txXfrm>
        <a:off x="3010798" y="377885"/>
        <a:ext cx="2045961" cy="1197765"/>
      </dsp:txXfrm>
    </dsp:sp>
    <dsp:sp modelId="{030524BF-4E1F-4263-BD88-62A5A398C053}">
      <dsp:nvSpPr>
        <dsp:cNvPr id="0" name=""/>
        <dsp:cNvSpPr/>
      </dsp:nvSpPr>
      <dsp:spPr>
        <a:xfrm>
          <a:off x="5306072" y="713827"/>
          <a:ext cx="449543" cy="525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5306072" y="819003"/>
        <a:ext cx="314680" cy="315529"/>
      </dsp:txXfrm>
    </dsp:sp>
    <dsp:sp modelId="{46C10A7F-DBDC-45F9-9C06-1C734CEEF1B2}">
      <dsp:nvSpPr>
        <dsp:cNvPr id="0" name=""/>
        <dsp:cNvSpPr/>
      </dsp:nvSpPr>
      <dsp:spPr>
        <a:xfrm>
          <a:off x="5942219" y="340621"/>
          <a:ext cx="2120489" cy="1272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Pre-Procesamiento y Métricas</a:t>
          </a:r>
        </a:p>
      </dsp:txBody>
      <dsp:txXfrm>
        <a:off x="5979483" y="377885"/>
        <a:ext cx="2045961" cy="1197765"/>
      </dsp:txXfrm>
    </dsp:sp>
    <dsp:sp modelId="{579D0C35-4714-4C14-A64D-11CBD042F38F}">
      <dsp:nvSpPr>
        <dsp:cNvPr id="0" name=""/>
        <dsp:cNvSpPr/>
      </dsp:nvSpPr>
      <dsp:spPr>
        <a:xfrm>
          <a:off x="8274757" y="713827"/>
          <a:ext cx="449543" cy="525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8274757" y="819003"/>
        <a:ext cx="314680" cy="315529"/>
      </dsp:txXfrm>
    </dsp:sp>
    <dsp:sp modelId="{D7933D20-0069-45DD-9633-1749B1AB4185}">
      <dsp:nvSpPr>
        <dsp:cNvPr id="0" name=""/>
        <dsp:cNvSpPr/>
      </dsp:nvSpPr>
      <dsp:spPr>
        <a:xfrm>
          <a:off x="8910904" y="340621"/>
          <a:ext cx="2120489" cy="12722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División de Datos</a:t>
          </a:r>
        </a:p>
      </dsp:txBody>
      <dsp:txXfrm>
        <a:off x="8948168" y="377885"/>
        <a:ext cx="2045961" cy="1197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B99BF-0504-4B64-A7AA-3A021D6DF8BE}">
      <dsp:nvSpPr>
        <dsp:cNvPr id="0" name=""/>
        <dsp:cNvSpPr/>
      </dsp:nvSpPr>
      <dsp:spPr>
        <a:xfrm>
          <a:off x="531033" y="194830"/>
          <a:ext cx="2424554" cy="2424554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Test     10%</a:t>
          </a:r>
        </a:p>
      </dsp:txBody>
      <dsp:txXfrm>
        <a:off x="1849240" y="642218"/>
        <a:ext cx="822616" cy="808184"/>
      </dsp:txXfrm>
    </dsp:sp>
    <dsp:sp modelId="{968922B2-CD2C-4873-97DA-87C0E32B83CB}">
      <dsp:nvSpPr>
        <dsp:cNvPr id="0" name=""/>
        <dsp:cNvSpPr/>
      </dsp:nvSpPr>
      <dsp:spPr>
        <a:xfrm>
          <a:off x="406053" y="266989"/>
          <a:ext cx="2424554" cy="2424554"/>
        </a:xfrm>
        <a:prstGeom prst="pie">
          <a:avLst>
            <a:gd name="adj1" fmla="val 1800000"/>
            <a:gd name="adj2" fmla="val 900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 err="1"/>
            <a:t>Validation</a:t>
          </a:r>
          <a:r>
            <a:rPr lang="es-CO" sz="1800" kern="1200" dirty="0"/>
            <a:t>   10%</a:t>
          </a:r>
        </a:p>
      </dsp:txBody>
      <dsp:txXfrm>
        <a:off x="1069919" y="1796767"/>
        <a:ext cx="1096822" cy="750457"/>
      </dsp:txXfrm>
    </dsp:sp>
    <dsp:sp modelId="{7F72ED0F-7C6A-4D3D-B4BA-2AEB875B0C82}">
      <dsp:nvSpPr>
        <dsp:cNvPr id="0" name=""/>
        <dsp:cNvSpPr/>
      </dsp:nvSpPr>
      <dsp:spPr>
        <a:xfrm>
          <a:off x="406053" y="266989"/>
          <a:ext cx="2424554" cy="2424554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Training    80%</a:t>
          </a:r>
        </a:p>
      </dsp:txBody>
      <dsp:txXfrm>
        <a:off x="665827" y="743241"/>
        <a:ext cx="822616" cy="8081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E268E-4463-4447-ABC0-CE419E63908D}">
      <dsp:nvSpPr>
        <dsp:cNvPr id="0" name=""/>
        <dsp:cNvSpPr/>
      </dsp:nvSpPr>
      <dsp:spPr>
        <a:xfrm>
          <a:off x="0" y="369185"/>
          <a:ext cx="2093545" cy="1256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Entrenamiento De Modelos</a:t>
          </a:r>
        </a:p>
      </dsp:txBody>
      <dsp:txXfrm>
        <a:off x="36791" y="405976"/>
        <a:ext cx="2019963" cy="1182545"/>
      </dsp:txXfrm>
    </dsp:sp>
    <dsp:sp modelId="{B1F026FD-B202-4491-8693-71763D3B8A5D}">
      <dsp:nvSpPr>
        <dsp:cNvPr id="0" name=""/>
        <dsp:cNvSpPr/>
      </dsp:nvSpPr>
      <dsp:spPr>
        <a:xfrm rot="21594932">
          <a:off x="2302906" y="735469"/>
          <a:ext cx="443847" cy="5191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/>
        </a:p>
      </dsp:txBody>
      <dsp:txXfrm>
        <a:off x="2302906" y="839407"/>
        <a:ext cx="310693" cy="311519"/>
      </dsp:txXfrm>
    </dsp:sp>
    <dsp:sp modelId="{A9FAF69D-CFCD-4702-8445-6D4F2590BCBE}">
      <dsp:nvSpPr>
        <dsp:cNvPr id="0" name=""/>
        <dsp:cNvSpPr/>
      </dsp:nvSpPr>
      <dsp:spPr>
        <a:xfrm>
          <a:off x="2930991" y="364863"/>
          <a:ext cx="2093545" cy="1256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Definición de Hiperparámetros</a:t>
          </a:r>
        </a:p>
      </dsp:txBody>
      <dsp:txXfrm>
        <a:off x="2967782" y="401654"/>
        <a:ext cx="2019963" cy="1182545"/>
      </dsp:txXfrm>
    </dsp:sp>
    <dsp:sp modelId="{030524BF-4E1F-4263-BD88-62A5A398C053}">
      <dsp:nvSpPr>
        <dsp:cNvPr id="0" name=""/>
        <dsp:cNvSpPr/>
      </dsp:nvSpPr>
      <dsp:spPr>
        <a:xfrm>
          <a:off x="5233891" y="733327"/>
          <a:ext cx="443831" cy="5191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/>
        </a:p>
      </dsp:txBody>
      <dsp:txXfrm>
        <a:off x="5233891" y="837167"/>
        <a:ext cx="310682" cy="311519"/>
      </dsp:txXfrm>
    </dsp:sp>
    <dsp:sp modelId="{46C10A7F-DBDC-45F9-9C06-1C734CEEF1B2}">
      <dsp:nvSpPr>
        <dsp:cNvPr id="0" name=""/>
        <dsp:cNvSpPr/>
      </dsp:nvSpPr>
      <dsp:spPr>
        <a:xfrm>
          <a:off x="5861954" y="364863"/>
          <a:ext cx="2243296" cy="1256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Ejecución Tuneo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(Learning Curves)</a:t>
          </a:r>
        </a:p>
      </dsp:txBody>
      <dsp:txXfrm>
        <a:off x="5898745" y="401654"/>
        <a:ext cx="2169714" cy="1182545"/>
      </dsp:txXfrm>
    </dsp:sp>
    <dsp:sp modelId="{579D0C35-4714-4C14-A64D-11CBD042F38F}">
      <dsp:nvSpPr>
        <dsp:cNvPr id="0" name=""/>
        <dsp:cNvSpPr/>
      </dsp:nvSpPr>
      <dsp:spPr>
        <a:xfrm>
          <a:off x="8314605" y="733327"/>
          <a:ext cx="443831" cy="5191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/>
        </a:p>
      </dsp:txBody>
      <dsp:txXfrm>
        <a:off x="8314605" y="837167"/>
        <a:ext cx="310682" cy="311519"/>
      </dsp:txXfrm>
    </dsp:sp>
    <dsp:sp modelId="{D7933D20-0069-45DD-9633-1749B1AB4185}">
      <dsp:nvSpPr>
        <dsp:cNvPr id="0" name=""/>
        <dsp:cNvSpPr/>
      </dsp:nvSpPr>
      <dsp:spPr>
        <a:xfrm>
          <a:off x="8942669" y="364863"/>
          <a:ext cx="2093545" cy="1256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Modelos de Ensamble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(LC + </a:t>
          </a:r>
          <a:r>
            <a:rPr lang="es-CO" sz="1800" kern="1200" dirty="0" err="1"/>
            <a:t>confussion</a:t>
          </a:r>
          <a:r>
            <a:rPr lang="es-CO" sz="1800" kern="1200" dirty="0"/>
            <a:t> M.)</a:t>
          </a:r>
        </a:p>
      </dsp:txBody>
      <dsp:txXfrm>
        <a:off x="8979460" y="401654"/>
        <a:ext cx="2019963" cy="1182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E2DA8-F0B1-483D-A810-63A8E966A610}" type="datetimeFigureOut">
              <a:rPr lang="es-CO" smtClean="0"/>
              <a:t>27/11/2020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602E6-B141-48C2-AB97-51BAD5075B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652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 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679A-77AF-44E4-B34C-8EA4F3DA97D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53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VARIANZA DEL MODELO PCA Y DIVISIÓN DE DATOS PARA EVALUAR CROSS VALIDATION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602E6-B141-48C2-AB97-51BAD5075B8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96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Tuneo sirve pero no significativamente en cuanto a score pero si en generalización.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602E6-B141-48C2-AB97-51BAD5075B82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12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602E6-B141-48C2-AB97-51BAD5075B8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074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BD2AC-8B57-4EEA-8739-4038DF800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764DB3-886C-420A-AC09-C7F284EDC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D270FE-5374-4914-9B9B-0406D039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A446-0131-4906-9228-52C830F8F686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6544A-324A-423E-B9CC-6AAE7145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F63AF3-0D7E-4791-88AF-527CA827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822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D93D-D91B-4F92-A323-71C2022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E81B36-C6DE-449B-8ECE-6A161CC34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680651-92D1-4EC4-B632-D7D35B10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64CD-218B-43DB-8F87-971DDD029CF3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3DB644-EC33-4F36-B20D-0159DBFC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C7FF72-181C-4E79-87E9-51D14CD2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19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5AF5B4-0176-4A70-9F42-61401D604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02AEB8-6ECC-4A5C-95CA-9C540BF7E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20C6C3-6F4E-48E8-94C8-79435FE0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89E0-89B5-4C48-8861-65A4E57CD5CA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610DD-618A-4E32-977E-E613F811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F21B06-2ED5-4BA4-9263-80E21BC3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184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34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91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2453A-FE36-417B-A0AD-96950654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DF6643-5A40-41B6-AE77-2389BB71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123DD-0D1B-4167-BD7C-A47D35A5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9044-05B0-45A9-B914-5C8720E14856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4DF97-C24F-4379-B32E-C1942A77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4F56C9-2A3C-462F-8046-023A14B5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39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506ED-96B1-43C0-83EB-3FF05384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1DE10A-3C97-4096-A664-43773DAF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E59F3-6C47-4301-838E-8BA0A416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B374-3A28-4BFA-8D93-88AD718AB618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28CF2E-B0F3-4774-AE92-D43C0273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FFE82-41B7-44B4-9AC2-4A162ECD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393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6E4F3-421D-48AF-9410-5AFCB29B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F8173-BD8A-441B-99DA-25E1863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BF33F9-677D-47EB-9410-F036A5B79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C093BC-E86D-4F96-B8EA-C9A12B13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423BD-518D-40A2-8BC2-66F72BD5830E}" type="datetime1">
              <a:rPr lang="es-CO" smtClean="0"/>
              <a:t>27/11/2020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0509AC-527B-4BFC-B77F-05828C9F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F2FCB8-D95E-4506-AF5E-684CDC50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55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C35BD-89C1-4CF7-8DDB-632A2243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07FDC7-EB26-4E92-BF52-E5D72A726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427B94-BEA8-41D6-BFDE-23D55868A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8402AC-0521-4E64-9B2C-BCDC4ACE8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B822BC-29E3-4822-B799-03628FF27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DAE2E5-4A63-4A16-B4B2-45A57877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F2C-942C-42B4-B1A5-DC55042228A0}" type="datetime1">
              <a:rPr lang="es-CO" smtClean="0"/>
              <a:t>27/11/2020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169AB1-A493-4A15-83AB-55A5DA1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974F79-FC42-4BBC-B3B8-E7DAFA6C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289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3BA16-E898-4B43-BB64-1735A73E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6E2910-82AB-4730-9065-76422A86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5F07-875A-48D8-82D1-9CE3011378BF}" type="datetime1">
              <a:rPr lang="es-CO" smtClean="0"/>
              <a:t>27/11/2020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E5D7D5-A042-46A3-BE80-D24155D5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2091AA-CD55-4D23-8F76-F5C1B31F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58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DCF78DF-D089-4924-9DBC-3420A232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5DDF-69F7-4461-8694-1CE7297D07AA}" type="datetime1">
              <a:rPr lang="es-CO" smtClean="0"/>
              <a:t>27/11/2020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9DCF37-F8D3-4B71-9A8A-A88C0288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A8A430-1519-489E-B6D4-811DC2FF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090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E7231-4E46-419F-8BE9-C3D114B5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E8C6D-5F5B-4516-B1A9-37591B4C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986B0B-76C1-4532-9C95-8FF3AA767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7E4CBE-0EFB-41D2-A83B-55075867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74AE-7A93-4CD1-B6DF-9B509F308434}" type="datetime1">
              <a:rPr lang="es-CO" smtClean="0"/>
              <a:t>27/11/2020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8BDE10-EF16-4C07-BED4-AE6EBEEB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3D54DA-10F9-44CA-980A-84237235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4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AF190-EB53-45AC-8F58-D6FDB921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34FF69-04EA-47CF-B65D-20507AFE1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14F619-67E6-4088-B4AB-CE2EE89C8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2D21B5-3EBD-43D8-9C86-B95BD9EC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2557-934C-4D8E-B305-6056A4408586}" type="datetime1">
              <a:rPr lang="es-CO" smtClean="0"/>
              <a:t>27/11/2020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D2C573-CE40-4DFB-9F92-B93AE99C8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DF9F02-AC6C-404B-B7E0-68B1AAA6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580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80C1C8-C793-41D3-A4DD-BAAF56F6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8C170E-64A1-4DC3-B1F5-37982FA85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B74022-CF64-4B02-8365-8CBD1D5EE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23170-50DA-4AAF-80B8-786E0C252E75}" type="datetime1">
              <a:rPr lang="es-CO" smtClean="0"/>
              <a:t>27/11/2020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2573B4-96D2-41BB-8987-018F0C4D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B8EA5-D628-462A-ACDA-3104294DE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FEBD-3E5C-40C4-84E4-181A70E7F2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520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diagramData" Target="../diagrams/data4.xml"/><Relationship Id="rId5" Type="http://schemas.openxmlformats.org/officeDocument/2006/relationships/diagramData" Target="../diagrams/data3.xml"/><Relationship Id="rId15" Type="http://schemas.microsoft.com/office/2007/relationships/diagramDrawing" Target="../diagrams/drawing4.xml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microsoft.com/office/2007/relationships/diagramDrawing" Target="../diagrams/drawing3.xml"/><Relationship Id="rId14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15-0654-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gif"/><Relationship Id="rId7" Type="http://schemas.openxmlformats.org/officeDocument/2006/relationships/hyperlink" Target="mailto:johan.pinad@aut&#243;noma.edu.co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174FC3C-A6D7-4CE9-B3B3-3B4CE22F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A900F2E-56D2-4CBD-AC0F-7B4080E1AC35}"/>
              </a:ext>
            </a:extLst>
          </p:cNvPr>
          <p:cNvSpPr/>
          <p:nvPr/>
        </p:nvSpPr>
        <p:spPr>
          <a:xfrm>
            <a:off x="4658570" y="5724299"/>
            <a:ext cx="330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dirty="0">
                <a:solidFill>
                  <a:srgbClr val="606060"/>
                </a:solidFill>
                <a:latin typeface="Fira Sans"/>
              </a:rPr>
              <a:t>Noviembre 2020</a:t>
            </a:r>
            <a:endParaRPr lang="es-ES" sz="3600" b="0" i="0" dirty="0">
              <a:solidFill>
                <a:srgbClr val="606060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01605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40F13E-02DA-41A5-989B-53199E0D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2257740" cy="6858000"/>
          </a:xfrm>
          <a:prstGeom prst="rect">
            <a:avLst/>
          </a:prstGeom>
          <a:noFill/>
        </p:spPr>
      </p:pic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Introducción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FCE986F-4BFC-46D1-A0BF-D2E543DC6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523607"/>
              </p:ext>
            </p:extLst>
          </p:nvPr>
        </p:nvGraphicFramePr>
        <p:xfrm>
          <a:off x="2137250" y="892747"/>
          <a:ext cx="7907340" cy="463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upo 15">
            <a:extLst>
              <a:ext uri="{FF2B5EF4-FFF2-40B4-BE49-F238E27FC236}">
                <a16:creationId xmlns:a16="http://schemas.microsoft.com/office/drawing/2014/main" id="{28FC9953-C603-4034-84D3-DD02BFBA025D}"/>
              </a:ext>
            </a:extLst>
          </p:cNvPr>
          <p:cNvGrpSpPr/>
          <p:nvPr/>
        </p:nvGrpSpPr>
        <p:grpSpPr>
          <a:xfrm>
            <a:off x="4820617" y="5426341"/>
            <a:ext cx="2471043" cy="891365"/>
            <a:chOff x="4077222" y="2440373"/>
            <a:chExt cx="2471043" cy="1482626"/>
          </a:xfrm>
          <a:solidFill>
            <a:schemeClr val="accent6"/>
          </a:solidFill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C1D9710-F028-4619-B0BA-28BF7373435B}"/>
                </a:ext>
              </a:extLst>
            </p:cNvPr>
            <p:cNvSpPr/>
            <p:nvPr/>
          </p:nvSpPr>
          <p:spPr>
            <a:xfrm>
              <a:off x="4077222" y="2440373"/>
              <a:ext cx="2471043" cy="148262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30EF5D4-F699-46E3-A89A-FEB98640FC73}"/>
                </a:ext>
              </a:extLst>
            </p:cNvPr>
            <p:cNvSpPr txBox="1"/>
            <p:nvPr/>
          </p:nvSpPr>
          <p:spPr>
            <a:xfrm>
              <a:off x="4077222" y="2440373"/>
              <a:ext cx="2471043" cy="1482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3200" kern="1200" dirty="0"/>
                <a:t>ML 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CCEAAF-B408-4B5F-8B91-647113F7473D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10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9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8FCFE6D7-64E5-40A8-B0FD-2C4D9BA6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5539"/>
          <a:stretch/>
        </p:blipFill>
        <p:spPr>
          <a:xfrm>
            <a:off x="0" y="0"/>
            <a:ext cx="2124221" cy="685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0" y="6035543"/>
            <a:ext cx="6057918" cy="237339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BD8794A4-B0AC-472E-8E3A-9FD12D7534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3DF763D-54DB-412D-82C7-B066F7FA82F7}"/>
              </a:ext>
            </a:extLst>
          </p:cNvPr>
          <p:cNvSpPr/>
          <p:nvPr/>
        </p:nvSpPr>
        <p:spPr>
          <a:xfrm>
            <a:off x="0" y="5989824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7B83A5-26B9-4D42-A4C9-9871E458EF21}"/>
              </a:ext>
            </a:extLst>
          </p:cNvPr>
          <p:cNvSpPr txBox="1"/>
          <p:nvPr/>
        </p:nvSpPr>
        <p:spPr>
          <a:xfrm>
            <a:off x="265248" y="181571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Objetivos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2EF4AE1-9440-44A9-ABBC-AE0289F43443}"/>
              </a:ext>
            </a:extLst>
          </p:cNvPr>
          <p:cNvSpPr/>
          <p:nvPr/>
        </p:nvSpPr>
        <p:spPr>
          <a:xfrm>
            <a:off x="0" y="287255"/>
            <a:ext cx="811939" cy="960974"/>
          </a:xfrm>
          <a:prstGeom prst="rect">
            <a:avLst/>
          </a:prstGeom>
          <a:solidFill>
            <a:srgbClr val="FDD9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6577168-9546-4BF7-9A10-4CFD396AF5D4}"/>
              </a:ext>
            </a:extLst>
          </p:cNvPr>
          <p:cNvSpPr txBox="1"/>
          <p:nvPr/>
        </p:nvSpPr>
        <p:spPr>
          <a:xfrm>
            <a:off x="2378511" y="1306643"/>
            <a:ext cx="7796100" cy="135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i="1" dirty="0"/>
              <a:t>Diseñar un clasificador de LTR retrotransposones en genomas de plantas utilizando métodos de machine learning y estrategias para incrementar su desempeño.</a:t>
            </a:r>
            <a:endParaRPr sz="1800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80C96FB-54AB-4ACD-AFCD-648D4136E9C7}"/>
              </a:ext>
            </a:extLst>
          </p:cNvPr>
          <p:cNvSpPr txBox="1"/>
          <p:nvPr/>
        </p:nvSpPr>
        <p:spPr>
          <a:xfrm>
            <a:off x="2378511" y="2895754"/>
            <a:ext cx="834249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5560" algn="just">
              <a:lnSpc>
                <a:spcPct val="150000"/>
              </a:lnSpc>
              <a:tabLst>
                <a:tab pos="3873500" algn="l"/>
              </a:tabLst>
            </a:pPr>
            <a:r>
              <a:rPr lang="es-CO" sz="2000" b="1" i="1" dirty="0"/>
              <a:t>OBJETIVOS ESPECÍFICOS:</a:t>
            </a:r>
          </a:p>
          <a:p>
            <a:pPr marL="342900" marR="3556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873500" algn="l"/>
              </a:tabLst>
            </a:pPr>
            <a:r>
              <a:rPr lang="es-CO" sz="2000" i="1" dirty="0"/>
              <a:t>Seleccionar los algoritmos de machine learning para la clasificación de TEs.</a:t>
            </a:r>
          </a:p>
          <a:p>
            <a:pPr marL="342900" marR="3556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i="1" dirty="0"/>
              <a:t>Establecer los hiperparámetros de los algoritmos de ML a evaluar.</a:t>
            </a:r>
          </a:p>
          <a:p>
            <a:pPr marL="342900" marR="3556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i="1" dirty="0"/>
              <a:t>Evaluar el afinamiento de hiperparámetros con los rangos establecidos.</a:t>
            </a:r>
          </a:p>
          <a:p>
            <a:pPr marL="342900" marR="3556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i="1" dirty="0"/>
              <a:t>Construir un algoritmo de ensamble con el fin de mejorar la precisión de los modelos experimentados.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7E4F0-A1DF-4C07-8E28-1DD3ACC7A1EB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11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5564996-6BA1-4C35-879A-BF32A8D73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652" r="32013"/>
          <a:stretch/>
        </p:blipFill>
        <p:spPr>
          <a:xfrm rot="18772195">
            <a:off x="9968771" y="-1207699"/>
            <a:ext cx="1337932" cy="518236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58846C-170C-45DF-8C94-6F9CC79BDF66}"/>
              </a:ext>
            </a:extLst>
          </p:cNvPr>
          <p:cNvSpPr/>
          <p:nvPr/>
        </p:nvSpPr>
        <p:spPr>
          <a:xfrm>
            <a:off x="-1" y="1145650"/>
            <a:ext cx="8969829" cy="87085"/>
          </a:xfrm>
          <a:prstGeom prst="rect">
            <a:avLst/>
          </a:prstGeom>
          <a:solidFill>
            <a:srgbClr val="006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7C18CA-B378-46B2-9D23-EA5CBC4BE46E}"/>
              </a:ext>
            </a:extLst>
          </p:cNvPr>
          <p:cNvSpPr txBox="1"/>
          <p:nvPr/>
        </p:nvSpPr>
        <p:spPr>
          <a:xfrm>
            <a:off x="265248" y="181571"/>
            <a:ext cx="115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Metodología</a:t>
            </a:r>
            <a:r>
              <a:rPr lang="es-MX" sz="54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 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892EE8-2B19-4A35-90B0-C0B3C8AD18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22906"/>
            <a:ext cx="2332383" cy="13553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94A2F80-DCD8-49B3-B76A-6B120EFFC3B9}"/>
              </a:ext>
            </a:extLst>
          </p:cNvPr>
          <p:cNvSpPr/>
          <p:nvPr/>
        </p:nvSpPr>
        <p:spPr>
          <a:xfrm>
            <a:off x="-1" y="1099931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" name="Google Shape;605;p42">
            <a:extLst>
              <a:ext uri="{FF2B5EF4-FFF2-40B4-BE49-F238E27FC236}">
                <a16:creationId xmlns:a16="http://schemas.microsoft.com/office/drawing/2014/main" id="{A1D8ECFD-88C2-4D50-A213-C8BB756B75DA}"/>
              </a:ext>
            </a:extLst>
          </p:cNvPr>
          <p:cNvGrpSpPr/>
          <p:nvPr/>
        </p:nvGrpSpPr>
        <p:grpSpPr>
          <a:xfrm>
            <a:off x="1152939" y="2682419"/>
            <a:ext cx="4391887" cy="3014260"/>
            <a:chOff x="1822500" y="1468975"/>
            <a:chExt cx="4092150" cy="3301300"/>
          </a:xfrm>
        </p:grpSpPr>
        <p:sp>
          <p:nvSpPr>
            <p:cNvPr id="37" name="Google Shape;607;p42">
              <a:extLst>
                <a:ext uri="{FF2B5EF4-FFF2-40B4-BE49-F238E27FC236}">
                  <a16:creationId xmlns:a16="http://schemas.microsoft.com/office/drawing/2014/main" id="{BD93F08C-7303-44C8-B8B6-A1EB3F2E5025}"/>
                </a:ext>
              </a:extLst>
            </p:cNvPr>
            <p:cNvSpPr/>
            <p:nvPr/>
          </p:nvSpPr>
          <p:spPr>
            <a:xfrm>
              <a:off x="2917825" y="3659950"/>
              <a:ext cx="806100" cy="14900"/>
            </a:xfrm>
            <a:custGeom>
              <a:avLst/>
              <a:gdLst/>
              <a:ahLst/>
              <a:cxnLst/>
              <a:rect l="l" t="t" r="r" b="b"/>
              <a:pathLst>
                <a:path w="3224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08;p42">
              <a:extLst>
                <a:ext uri="{FF2B5EF4-FFF2-40B4-BE49-F238E27FC236}">
                  <a16:creationId xmlns:a16="http://schemas.microsoft.com/office/drawing/2014/main" id="{CC82323B-52EB-4E2F-B72A-FF9AA12A406D}"/>
                </a:ext>
              </a:extLst>
            </p:cNvPr>
            <p:cNvSpPr/>
            <p:nvPr/>
          </p:nvSpPr>
          <p:spPr>
            <a:xfrm>
              <a:off x="3724300" y="3370050"/>
              <a:ext cx="594800" cy="594800"/>
            </a:xfrm>
            <a:custGeom>
              <a:avLst/>
              <a:gdLst/>
              <a:ahLst/>
              <a:cxnLst/>
              <a:rect l="l" t="t" r="r" b="b"/>
              <a:pathLst>
                <a:path w="23792" h="23792" extrusionOk="0">
                  <a:moveTo>
                    <a:pt x="11897" y="414"/>
                  </a:moveTo>
                  <a:cubicBezTo>
                    <a:pt x="18228" y="414"/>
                    <a:pt x="23378" y="5565"/>
                    <a:pt x="23378" y="11895"/>
                  </a:cubicBezTo>
                  <a:cubicBezTo>
                    <a:pt x="23378" y="14961"/>
                    <a:pt x="22184" y="17845"/>
                    <a:pt x="20016" y="20014"/>
                  </a:cubicBezTo>
                  <a:cubicBezTo>
                    <a:pt x="17847" y="22183"/>
                    <a:pt x="14964" y="23376"/>
                    <a:pt x="11897" y="23376"/>
                  </a:cubicBezTo>
                  <a:cubicBezTo>
                    <a:pt x="5565" y="23376"/>
                    <a:pt x="414" y="18227"/>
                    <a:pt x="414" y="11895"/>
                  </a:cubicBezTo>
                  <a:cubicBezTo>
                    <a:pt x="414" y="8828"/>
                    <a:pt x="1609" y="5945"/>
                    <a:pt x="3778" y="3776"/>
                  </a:cubicBezTo>
                  <a:cubicBezTo>
                    <a:pt x="5946" y="1607"/>
                    <a:pt x="8829" y="414"/>
                    <a:pt x="11896" y="414"/>
                  </a:cubicBezTo>
                  <a:close/>
                  <a:moveTo>
                    <a:pt x="11896" y="0"/>
                  </a:moveTo>
                  <a:cubicBezTo>
                    <a:pt x="8719" y="0"/>
                    <a:pt x="5733" y="1237"/>
                    <a:pt x="3486" y="3484"/>
                  </a:cubicBezTo>
                  <a:cubicBezTo>
                    <a:pt x="1239" y="5731"/>
                    <a:pt x="1" y="8717"/>
                    <a:pt x="1" y="11895"/>
                  </a:cubicBezTo>
                  <a:cubicBezTo>
                    <a:pt x="1" y="18454"/>
                    <a:pt x="5338" y="23791"/>
                    <a:pt x="11897" y="23791"/>
                  </a:cubicBezTo>
                  <a:cubicBezTo>
                    <a:pt x="15073" y="23791"/>
                    <a:pt x="18061" y="22553"/>
                    <a:pt x="20308" y="20306"/>
                  </a:cubicBezTo>
                  <a:cubicBezTo>
                    <a:pt x="22555" y="18059"/>
                    <a:pt x="23792" y="15072"/>
                    <a:pt x="23792" y="11895"/>
                  </a:cubicBezTo>
                  <a:cubicBezTo>
                    <a:pt x="23792" y="5336"/>
                    <a:pt x="18456" y="0"/>
                    <a:pt x="118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9;p42">
              <a:extLst>
                <a:ext uri="{FF2B5EF4-FFF2-40B4-BE49-F238E27FC236}">
                  <a16:creationId xmlns:a16="http://schemas.microsoft.com/office/drawing/2014/main" id="{6F3B15D7-FB0D-41C3-8C0F-BED336088CA1}"/>
                </a:ext>
              </a:extLst>
            </p:cNvPr>
            <p:cNvSpPr/>
            <p:nvPr/>
          </p:nvSpPr>
          <p:spPr>
            <a:xfrm>
              <a:off x="4013225" y="2564425"/>
              <a:ext cx="806075" cy="14900"/>
            </a:xfrm>
            <a:custGeom>
              <a:avLst/>
              <a:gdLst/>
              <a:ahLst/>
              <a:cxnLst/>
              <a:rect l="l" t="t" r="r" b="b"/>
              <a:pathLst>
                <a:path w="32243" h="596" extrusionOk="0">
                  <a:moveTo>
                    <a:pt x="0" y="0"/>
                  </a:moveTo>
                  <a:lnTo>
                    <a:pt x="0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10;p42">
              <a:extLst>
                <a:ext uri="{FF2B5EF4-FFF2-40B4-BE49-F238E27FC236}">
                  <a16:creationId xmlns:a16="http://schemas.microsoft.com/office/drawing/2014/main" id="{8A5A02DC-3F31-4420-A837-958329D4A466}"/>
                </a:ext>
              </a:extLst>
            </p:cNvPr>
            <p:cNvSpPr/>
            <p:nvPr/>
          </p:nvSpPr>
          <p:spPr>
            <a:xfrm>
              <a:off x="4819675" y="2274475"/>
              <a:ext cx="594800" cy="594825"/>
            </a:xfrm>
            <a:custGeom>
              <a:avLst/>
              <a:gdLst/>
              <a:ahLst/>
              <a:cxnLst/>
              <a:rect l="l" t="t" r="r" b="b"/>
              <a:pathLst>
                <a:path w="23792" h="23793" extrusionOk="0">
                  <a:moveTo>
                    <a:pt x="11896" y="414"/>
                  </a:moveTo>
                  <a:cubicBezTo>
                    <a:pt x="14963" y="414"/>
                    <a:pt x="17846" y="1609"/>
                    <a:pt x="20015" y="3778"/>
                  </a:cubicBezTo>
                  <a:cubicBezTo>
                    <a:pt x="22185" y="5945"/>
                    <a:pt x="23378" y="8828"/>
                    <a:pt x="23378" y="11896"/>
                  </a:cubicBezTo>
                  <a:cubicBezTo>
                    <a:pt x="23378" y="14963"/>
                    <a:pt x="22185" y="17847"/>
                    <a:pt x="20015" y="20016"/>
                  </a:cubicBezTo>
                  <a:cubicBezTo>
                    <a:pt x="17846" y="22184"/>
                    <a:pt x="14963" y="23379"/>
                    <a:pt x="11898" y="23379"/>
                  </a:cubicBezTo>
                  <a:cubicBezTo>
                    <a:pt x="5565" y="23379"/>
                    <a:pt x="414" y="18228"/>
                    <a:pt x="414" y="11896"/>
                  </a:cubicBezTo>
                  <a:cubicBezTo>
                    <a:pt x="414" y="8829"/>
                    <a:pt x="1609" y="5946"/>
                    <a:pt x="3778" y="3778"/>
                  </a:cubicBezTo>
                  <a:cubicBezTo>
                    <a:pt x="5947" y="1609"/>
                    <a:pt x="8830" y="414"/>
                    <a:pt x="11896" y="414"/>
                  </a:cubicBezTo>
                  <a:close/>
                  <a:moveTo>
                    <a:pt x="11896" y="1"/>
                  </a:moveTo>
                  <a:cubicBezTo>
                    <a:pt x="8719" y="1"/>
                    <a:pt x="5732" y="1238"/>
                    <a:pt x="3485" y="3485"/>
                  </a:cubicBezTo>
                  <a:cubicBezTo>
                    <a:pt x="1238" y="5732"/>
                    <a:pt x="1" y="8719"/>
                    <a:pt x="1" y="11896"/>
                  </a:cubicBezTo>
                  <a:cubicBezTo>
                    <a:pt x="1" y="18456"/>
                    <a:pt x="5337" y="23793"/>
                    <a:pt x="11896" y="23793"/>
                  </a:cubicBezTo>
                  <a:cubicBezTo>
                    <a:pt x="15074" y="23793"/>
                    <a:pt x="18061" y="22556"/>
                    <a:pt x="20308" y="20309"/>
                  </a:cubicBezTo>
                  <a:cubicBezTo>
                    <a:pt x="22554" y="18062"/>
                    <a:pt x="23791" y="15073"/>
                    <a:pt x="23791" y="11896"/>
                  </a:cubicBezTo>
                  <a:cubicBezTo>
                    <a:pt x="23792" y="8719"/>
                    <a:pt x="22555" y="5732"/>
                    <a:pt x="20308" y="3485"/>
                  </a:cubicBezTo>
                  <a:cubicBezTo>
                    <a:pt x="18060" y="1238"/>
                    <a:pt x="15074" y="1"/>
                    <a:pt x="118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11;p42">
              <a:extLst>
                <a:ext uri="{FF2B5EF4-FFF2-40B4-BE49-F238E27FC236}">
                  <a16:creationId xmlns:a16="http://schemas.microsoft.com/office/drawing/2014/main" id="{01C9EE39-9380-4CBA-8CF3-E73FC00D8C79}"/>
                </a:ext>
              </a:extLst>
            </p:cNvPr>
            <p:cNvSpPr/>
            <p:nvPr/>
          </p:nvSpPr>
          <p:spPr>
            <a:xfrm>
              <a:off x="1822500" y="4755425"/>
              <a:ext cx="806075" cy="14850"/>
            </a:xfrm>
            <a:custGeom>
              <a:avLst/>
              <a:gdLst/>
              <a:ahLst/>
              <a:cxnLst/>
              <a:rect l="l" t="t" r="r" b="b"/>
              <a:pathLst>
                <a:path w="32243" h="594" extrusionOk="0">
                  <a:moveTo>
                    <a:pt x="0" y="0"/>
                  </a:moveTo>
                  <a:lnTo>
                    <a:pt x="0" y="594"/>
                  </a:lnTo>
                  <a:lnTo>
                    <a:pt x="32243" y="594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3;p42">
              <a:extLst>
                <a:ext uri="{FF2B5EF4-FFF2-40B4-BE49-F238E27FC236}">
                  <a16:creationId xmlns:a16="http://schemas.microsoft.com/office/drawing/2014/main" id="{3A4DE805-451B-40A7-AEA9-B740F2B6BEBA}"/>
                </a:ext>
              </a:extLst>
            </p:cNvPr>
            <p:cNvSpPr/>
            <p:nvPr/>
          </p:nvSpPr>
          <p:spPr>
            <a:xfrm>
              <a:off x="5108550" y="1468975"/>
              <a:ext cx="806100" cy="14900"/>
            </a:xfrm>
            <a:custGeom>
              <a:avLst/>
              <a:gdLst/>
              <a:ahLst/>
              <a:cxnLst/>
              <a:rect l="l" t="t" r="r" b="b"/>
              <a:pathLst>
                <a:path w="3224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1516BC2-6EFF-4627-B87A-5B0114AB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12</a:t>
            </a:fld>
            <a:endParaRPr lang="es-CO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8862C98-2C18-4BCF-93C9-28C7C749C2BA}"/>
              </a:ext>
            </a:extLst>
          </p:cNvPr>
          <p:cNvGrpSpPr/>
          <p:nvPr/>
        </p:nvGrpSpPr>
        <p:grpSpPr>
          <a:xfrm>
            <a:off x="64709" y="1882094"/>
            <a:ext cx="11595448" cy="2494573"/>
            <a:chOff x="478275" y="2483816"/>
            <a:chExt cx="10654992" cy="2391924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2B7C288-0CF2-4C04-9C51-7BAA7E93C3F5}"/>
                </a:ext>
              </a:extLst>
            </p:cNvPr>
            <p:cNvGrpSpPr/>
            <p:nvPr/>
          </p:nvGrpSpPr>
          <p:grpSpPr>
            <a:xfrm>
              <a:off x="1114297" y="2483816"/>
              <a:ext cx="901877" cy="767261"/>
              <a:chOff x="3349462" y="4373750"/>
              <a:chExt cx="901877" cy="767261"/>
            </a:xfrm>
          </p:grpSpPr>
          <p:sp>
            <p:nvSpPr>
              <p:cNvPr id="22" name="Google Shape;627;p42">
                <a:extLst>
                  <a:ext uri="{FF2B5EF4-FFF2-40B4-BE49-F238E27FC236}">
                    <a16:creationId xmlns:a16="http://schemas.microsoft.com/office/drawing/2014/main" id="{A40BDB72-1853-445A-812C-C752BD63BD2B}"/>
                  </a:ext>
                </a:extLst>
              </p:cNvPr>
              <p:cNvSpPr/>
              <p:nvPr/>
            </p:nvSpPr>
            <p:spPr>
              <a:xfrm>
                <a:off x="3349462" y="4373750"/>
                <a:ext cx="901877" cy="767261"/>
              </a:xfrm>
              <a:custGeom>
                <a:avLst/>
                <a:gdLst/>
                <a:ahLst/>
                <a:cxnLst/>
                <a:rect l="l" t="t" r="r" b="b"/>
                <a:pathLst>
                  <a:path w="33613" h="33613" extrusionOk="0">
                    <a:moveTo>
                      <a:pt x="16807" y="1"/>
                    </a:moveTo>
                    <a:cubicBezTo>
                      <a:pt x="7526" y="1"/>
                      <a:pt x="0" y="7524"/>
                      <a:pt x="0" y="16805"/>
                    </a:cubicBezTo>
                    <a:cubicBezTo>
                      <a:pt x="0" y="26088"/>
                      <a:pt x="7526" y="33612"/>
                      <a:pt x="16807" y="33612"/>
                    </a:cubicBezTo>
                    <a:cubicBezTo>
                      <a:pt x="26087" y="33612"/>
                      <a:pt x="33613" y="26088"/>
                      <a:pt x="33613" y="16807"/>
                    </a:cubicBezTo>
                    <a:cubicBezTo>
                      <a:pt x="33613" y="7524"/>
                      <a:pt x="26087" y="1"/>
                      <a:pt x="16807" y="1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631;p42">
                <a:extLst>
                  <a:ext uri="{FF2B5EF4-FFF2-40B4-BE49-F238E27FC236}">
                    <a16:creationId xmlns:a16="http://schemas.microsoft.com/office/drawing/2014/main" id="{031DA6A2-2BC5-4495-8A4D-718D675BD458}"/>
                  </a:ext>
                </a:extLst>
              </p:cNvPr>
              <p:cNvGrpSpPr/>
              <p:nvPr/>
            </p:nvGrpSpPr>
            <p:grpSpPr>
              <a:xfrm>
                <a:off x="3507339" y="4539444"/>
                <a:ext cx="545771" cy="463584"/>
                <a:chOff x="8326624" y="2651192"/>
                <a:chExt cx="593000" cy="592075"/>
              </a:xfrm>
            </p:grpSpPr>
            <p:sp>
              <p:nvSpPr>
                <p:cNvPr id="32" name="Google Shape;632;p42">
                  <a:extLst>
                    <a:ext uri="{FF2B5EF4-FFF2-40B4-BE49-F238E27FC236}">
                      <a16:creationId xmlns:a16="http://schemas.microsoft.com/office/drawing/2014/main" id="{C33690DA-4BF9-4FD5-B947-5D0742C47726}"/>
                    </a:ext>
                  </a:extLst>
                </p:cNvPr>
                <p:cNvSpPr/>
                <p:nvPr/>
              </p:nvSpPr>
              <p:spPr>
                <a:xfrm>
                  <a:off x="8326624" y="2651192"/>
                  <a:ext cx="593000" cy="5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0" h="23683" extrusionOk="0">
                      <a:moveTo>
                        <a:pt x="16413" y="755"/>
                      </a:moveTo>
                      <a:cubicBezTo>
                        <a:pt x="20025" y="755"/>
                        <a:pt x="22964" y="3694"/>
                        <a:pt x="22964" y="7306"/>
                      </a:cubicBezTo>
                      <a:cubicBezTo>
                        <a:pt x="22964" y="10918"/>
                        <a:pt x="20025" y="13857"/>
                        <a:pt x="16413" y="13857"/>
                      </a:cubicBezTo>
                      <a:cubicBezTo>
                        <a:pt x="12801" y="13857"/>
                        <a:pt x="9862" y="10918"/>
                        <a:pt x="9862" y="7306"/>
                      </a:cubicBezTo>
                      <a:cubicBezTo>
                        <a:pt x="9862" y="3695"/>
                        <a:pt x="12801" y="755"/>
                        <a:pt x="16413" y="755"/>
                      </a:cubicBezTo>
                      <a:close/>
                      <a:moveTo>
                        <a:pt x="9777" y="13052"/>
                      </a:moveTo>
                      <a:lnTo>
                        <a:pt x="10663" y="13947"/>
                      </a:lnTo>
                      <a:lnTo>
                        <a:pt x="1839" y="22771"/>
                      </a:lnTo>
                      <a:lnTo>
                        <a:pt x="948" y="21880"/>
                      </a:lnTo>
                      <a:lnTo>
                        <a:pt x="9777" y="13052"/>
                      </a:lnTo>
                      <a:close/>
                      <a:moveTo>
                        <a:pt x="16413" y="1"/>
                      </a:moveTo>
                      <a:cubicBezTo>
                        <a:pt x="12384" y="1"/>
                        <a:pt x="9106" y="3278"/>
                        <a:pt x="9106" y="7306"/>
                      </a:cubicBezTo>
                      <a:cubicBezTo>
                        <a:pt x="9105" y="9114"/>
                        <a:pt x="9775" y="10856"/>
                        <a:pt x="10988" y="12196"/>
                      </a:cubicBezTo>
                      <a:lnTo>
                        <a:pt x="10489" y="12695"/>
                      </a:lnTo>
                      <a:lnTo>
                        <a:pt x="10076" y="12280"/>
                      </a:lnTo>
                      <a:cubicBezTo>
                        <a:pt x="10067" y="12268"/>
                        <a:pt x="10057" y="12258"/>
                        <a:pt x="10047" y="12247"/>
                      </a:cubicBezTo>
                      <a:cubicBezTo>
                        <a:pt x="10038" y="12237"/>
                        <a:pt x="10027" y="12228"/>
                        <a:pt x="10017" y="12219"/>
                      </a:cubicBezTo>
                      <a:lnTo>
                        <a:pt x="9691" y="11892"/>
                      </a:lnTo>
                      <a:cubicBezTo>
                        <a:pt x="9617" y="11813"/>
                        <a:pt x="9517" y="11773"/>
                        <a:pt x="9417" y="11773"/>
                      </a:cubicBezTo>
                      <a:cubicBezTo>
                        <a:pt x="9321" y="11773"/>
                        <a:pt x="9225" y="11809"/>
                        <a:pt x="9151" y="11882"/>
                      </a:cubicBezTo>
                      <a:cubicBezTo>
                        <a:pt x="9000" y="12032"/>
                        <a:pt x="9002" y="12277"/>
                        <a:pt x="9155" y="12423"/>
                      </a:cubicBezTo>
                      <a:lnTo>
                        <a:pt x="9245" y="12514"/>
                      </a:lnTo>
                      <a:lnTo>
                        <a:pt x="147" y="21613"/>
                      </a:lnTo>
                      <a:cubicBezTo>
                        <a:pt x="0" y="21760"/>
                        <a:pt x="0" y="21999"/>
                        <a:pt x="147" y="22146"/>
                      </a:cubicBezTo>
                      <a:lnTo>
                        <a:pt x="1573" y="23571"/>
                      </a:lnTo>
                      <a:cubicBezTo>
                        <a:pt x="1646" y="23645"/>
                        <a:pt x="1743" y="23682"/>
                        <a:pt x="1839" y="23682"/>
                      </a:cubicBezTo>
                      <a:cubicBezTo>
                        <a:pt x="1936" y="23682"/>
                        <a:pt x="2032" y="23645"/>
                        <a:pt x="2106" y="23571"/>
                      </a:cubicBezTo>
                      <a:lnTo>
                        <a:pt x="11195" y="14483"/>
                      </a:lnTo>
                      <a:lnTo>
                        <a:pt x="11283" y="14571"/>
                      </a:lnTo>
                      <a:cubicBezTo>
                        <a:pt x="11356" y="14643"/>
                        <a:pt x="11452" y="14679"/>
                        <a:pt x="11547" y="14679"/>
                      </a:cubicBezTo>
                      <a:cubicBezTo>
                        <a:pt x="11643" y="14679"/>
                        <a:pt x="11739" y="14642"/>
                        <a:pt x="11812" y="14570"/>
                      </a:cubicBezTo>
                      <a:cubicBezTo>
                        <a:pt x="11959" y="14424"/>
                        <a:pt x="11962" y="14188"/>
                        <a:pt x="11819" y="14039"/>
                      </a:cubicBezTo>
                      <a:lnTo>
                        <a:pt x="11021" y="13233"/>
                      </a:lnTo>
                      <a:lnTo>
                        <a:pt x="11523" y="12731"/>
                      </a:lnTo>
                      <a:cubicBezTo>
                        <a:pt x="12861" y="13942"/>
                        <a:pt x="14603" y="14613"/>
                        <a:pt x="16407" y="14613"/>
                      </a:cubicBezTo>
                      <a:cubicBezTo>
                        <a:pt x="16409" y="14613"/>
                        <a:pt x="16411" y="14613"/>
                        <a:pt x="16413" y="14613"/>
                      </a:cubicBezTo>
                      <a:cubicBezTo>
                        <a:pt x="20442" y="14613"/>
                        <a:pt x="23720" y="11335"/>
                        <a:pt x="23720" y="7307"/>
                      </a:cubicBezTo>
                      <a:cubicBezTo>
                        <a:pt x="23720" y="3278"/>
                        <a:pt x="20441" y="1"/>
                        <a:pt x="164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633;p42">
                  <a:extLst>
                    <a:ext uri="{FF2B5EF4-FFF2-40B4-BE49-F238E27FC236}">
                      <a16:creationId xmlns:a16="http://schemas.microsoft.com/office/drawing/2014/main" id="{E1E76211-89F1-41C4-B9B9-728754CC9A59}"/>
                    </a:ext>
                  </a:extLst>
                </p:cNvPr>
                <p:cNvSpPr/>
                <p:nvPr/>
              </p:nvSpPr>
              <p:spPr>
                <a:xfrm>
                  <a:off x="8602729" y="2679417"/>
                  <a:ext cx="289875" cy="2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11592" extrusionOk="0">
                      <a:moveTo>
                        <a:pt x="5795" y="0"/>
                      </a:moveTo>
                      <a:cubicBezTo>
                        <a:pt x="2600" y="0"/>
                        <a:pt x="0" y="2600"/>
                        <a:pt x="0" y="5796"/>
                      </a:cubicBezTo>
                      <a:cubicBezTo>
                        <a:pt x="0" y="8991"/>
                        <a:pt x="2600" y="11591"/>
                        <a:pt x="5795" y="11591"/>
                      </a:cubicBezTo>
                      <a:cubicBezTo>
                        <a:pt x="5800" y="11591"/>
                        <a:pt x="5804" y="11591"/>
                        <a:pt x="5809" y="11591"/>
                      </a:cubicBezTo>
                      <a:cubicBezTo>
                        <a:pt x="7062" y="11591"/>
                        <a:pt x="8282" y="11182"/>
                        <a:pt x="9281" y="10425"/>
                      </a:cubicBezTo>
                      <a:cubicBezTo>
                        <a:pt x="9447" y="10299"/>
                        <a:pt x="9481" y="10061"/>
                        <a:pt x="9356" y="9895"/>
                      </a:cubicBezTo>
                      <a:cubicBezTo>
                        <a:pt x="9281" y="9796"/>
                        <a:pt x="9168" y="9745"/>
                        <a:pt x="9054" y="9745"/>
                      </a:cubicBezTo>
                      <a:cubicBezTo>
                        <a:pt x="8975" y="9745"/>
                        <a:pt x="8895" y="9770"/>
                        <a:pt x="8827" y="9821"/>
                      </a:cubicBezTo>
                      <a:cubicBezTo>
                        <a:pt x="7958" y="10479"/>
                        <a:pt x="6897" y="10835"/>
                        <a:pt x="5809" y="10835"/>
                      </a:cubicBezTo>
                      <a:cubicBezTo>
                        <a:pt x="5804" y="10835"/>
                        <a:pt x="5800" y="10835"/>
                        <a:pt x="5795" y="10835"/>
                      </a:cubicBezTo>
                      <a:cubicBezTo>
                        <a:pt x="3017" y="10835"/>
                        <a:pt x="756" y="8574"/>
                        <a:pt x="756" y="5795"/>
                      </a:cubicBezTo>
                      <a:cubicBezTo>
                        <a:pt x="756" y="3017"/>
                        <a:pt x="3016" y="756"/>
                        <a:pt x="5795" y="756"/>
                      </a:cubicBezTo>
                      <a:cubicBezTo>
                        <a:pt x="8575" y="756"/>
                        <a:pt x="10834" y="3017"/>
                        <a:pt x="10834" y="5796"/>
                      </a:cubicBezTo>
                      <a:cubicBezTo>
                        <a:pt x="10837" y="6890"/>
                        <a:pt x="10482" y="7954"/>
                        <a:pt x="9821" y="8826"/>
                      </a:cubicBezTo>
                      <a:cubicBezTo>
                        <a:pt x="9695" y="8993"/>
                        <a:pt x="9729" y="9230"/>
                        <a:pt x="9895" y="9355"/>
                      </a:cubicBezTo>
                      <a:cubicBezTo>
                        <a:pt x="9963" y="9407"/>
                        <a:pt x="10043" y="9432"/>
                        <a:pt x="10122" y="9432"/>
                      </a:cubicBezTo>
                      <a:cubicBezTo>
                        <a:pt x="10237" y="9432"/>
                        <a:pt x="10350" y="9380"/>
                        <a:pt x="10424" y="9282"/>
                      </a:cubicBezTo>
                      <a:cubicBezTo>
                        <a:pt x="11185" y="8278"/>
                        <a:pt x="11594" y="7053"/>
                        <a:pt x="11590" y="5796"/>
                      </a:cubicBezTo>
                      <a:cubicBezTo>
                        <a:pt x="11590" y="2600"/>
                        <a:pt x="8990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C9CDEFE3-83ED-4FD4-AE40-F570656362B8}"/>
                </a:ext>
              </a:extLst>
            </p:cNvPr>
            <p:cNvGrpSpPr/>
            <p:nvPr/>
          </p:nvGrpSpPr>
          <p:grpSpPr>
            <a:xfrm>
              <a:off x="9221522" y="2526328"/>
              <a:ext cx="901902" cy="767238"/>
              <a:chOff x="11539346" y="4354304"/>
              <a:chExt cx="901902" cy="767238"/>
            </a:xfrm>
          </p:grpSpPr>
          <p:sp>
            <p:nvSpPr>
              <p:cNvPr id="25" name="Google Shape;630;p42">
                <a:extLst>
                  <a:ext uri="{FF2B5EF4-FFF2-40B4-BE49-F238E27FC236}">
                    <a16:creationId xmlns:a16="http://schemas.microsoft.com/office/drawing/2014/main" id="{150C2BB6-9917-4045-A8EC-C733E0656802}"/>
                  </a:ext>
                </a:extLst>
              </p:cNvPr>
              <p:cNvSpPr/>
              <p:nvPr/>
            </p:nvSpPr>
            <p:spPr>
              <a:xfrm>
                <a:off x="11539346" y="4354304"/>
                <a:ext cx="901902" cy="767238"/>
              </a:xfrm>
              <a:custGeom>
                <a:avLst/>
                <a:gdLst/>
                <a:ahLst/>
                <a:cxnLst/>
                <a:rect l="l" t="t" r="r" b="b"/>
                <a:pathLst>
                  <a:path w="33614" h="33612" extrusionOk="0">
                    <a:moveTo>
                      <a:pt x="16806" y="0"/>
                    </a:moveTo>
                    <a:cubicBezTo>
                      <a:pt x="7525" y="0"/>
                      <a:pt x="1" y="7526"/>
                      <a:pt x="1" y="16807"/>
                    </a:cubicBezTo>
                    <a:cubicBezTo>
                      <a:pt x="1" y="26087"/>
                      <a:pt x="7525" y="33612"/>
                      <a:pt x="16806" y="33612"/>
                    </a:cubicBezTo>
                    <a:cubicBezTo>
                      <a:pt x="26087" y="33612"/>
                      <a:pt x="33612" y="26088"/>
                      <a:pt x="33613" y="16806"/>
                    </a:cubicBezTo>
                    <a:cubicBezTo>
                      <a:pt x="33613" y="7525"/>
                      <a:pt x="26087" y="0"/>
                      <a:pt x="16806" y="0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7" name="Google Shape;15221;p66">
                <a:extLst>
                  <a:ext uri="{FF2B5EF4-FFF2-40B4-BE49-F238E27FC236}">
                    <a16:creationId xmlns:a16="http://schemas.microsoft.com/office/drawing/2014/main" id="{44D2AA13-479B-48DD-BB3A-BA5D0E40F410}"/>
                  </a:ext>
                </a:extLst>
              </p:cNvPr>
              <p:cNvGrpSpPr/>
              <p:nvPr/>
            </p:nvGrpSpPr>
            <p:grpSpPr>
              <a:xfrm>
                <a:off x="11716491" y="4466381"/>
                <a:ext cx="535921" cy="455078"/>
                <a:chOff x="6913860" y="3862174"/>
                <a:chExt cx="374709" cy="374010"/>
              </a:xfrm>
              <a:solidFill>
                <a:schemeClr val="bg1"/>
              </a:solidFill>
            </p:grpSpPr>
            <p:sp>
              <p:nvSpPr>
                <p:cNvPr id="30" name="Google Shape;15222;p66">
                  <a:extLst>
                    <a:ext uri="{FF2B5EF4-FFF2-40B4-BE49-F238E27FC236}">
                      <a16:creationId xmlns:a16="http://schemas.microsoft.com/office/drawing/2014/main" id="{277AF0B4-401D-4DCE-8B9F-5F5D5A640ED4}"/>
                    </a:ext>
                  </a:extLst>
                </p:cNvPr>
                <p:cNvSpPr/>
                <p:nvPr/>
              </p:nvSpPr>
              <p:spPr>
                <a:xfrm>
                  <a:off x="6913860" y="4002499"/>
                  <a:ext cx="374709" cy="233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7359" extrusionOk="0">
                      <a:moveTo>
                        <a:pt x="3180" y="3298"/>
                      </a:moveTo>
                      <a:lnTo>
                        <a:pt x="3180" y="7001"/>
                      </a:lnTo>
                      <a:lnTo>
                        <a:pt x="1691" y="7001"/>
                      </a:lnTo>
                      <a:lnTo>
                        <a:pt x="1691" y="3298"/>
                      </a:lnTo>
                      <a:close/>
                      <a:moveTo>
                        <a:pt x="6680" y="2370"/>
                      </a:moveTo>
                      <a:lnTo>
                        <a:pt x="6680" y="7001"/>
                      </a:lnTo>
                      <a:lnTo>
                        <a:pt x="5192" y="7001"/>
                      </a:lnTo>
                      <a:lnTo>
                        <a:pt x="5192" y="2370"/>
                      </a:lnTo>
                      <a:close/>
                      <a:moveTo>
                        <a:pt x="10180" y="345"/>
                      </a:moveTo>
                      <a:lnTo>
                        <a:pt x="10180" y="7001"/>
                      </a:lnTo>
                      <a:lnTo>
                        <a:pt x="8692" y="7001"/>
                      </a:lnTo>
                      <a:lnTo>
                        <a:pt x="8692" y="345"/>
                      </a:lnTo>
                      <a:close/>
                      <a:moveTo>
                        <a:pt x="8502" y="0"/>
                      </a:moveTo>
                      <a:cubicBezTo>
                        <a:pt x="8406" y="0"/>
                        <a:pt x="8323" y="84"/>
                        <a:pt x="8323" y="179"/>
                      </a:cubicBezTo>
                      <a:lnTo>
                        <a:pt x="8323" y="7001"/>
                      </a:lnTo>
                      <a:lnTo>
                        <a:pt x="7013" y="7001"/>
                      </a:lnTo>
                      <a:lnTo>
                        <a:pt x="7013" y="2203"/>
                      </a:lnTo>
                      <a:cubicBezTo>
                        <a:pt x="7013" y="2120"/>
                        <a:pt x="6930" y="2024"/>
                        <a:pt x="6835" y="2024"/>
                      </a:cubicBezTo>
                      <a:lnTo>
                        <a:pt x="4989" y="2024"/>
                      </a:lnTo>
                      <a:cubicBezTo>
                        <a:pt x="4894" y="2024"/>
                        <a:pt x="4811" y="2108"/>
                        <a:pt x="4811" y="2203"/>
                      </a:cubicBezTo>
                      <a:lnTo>
                        <a:pt x="4811" y="7001"/>
                      </a:lnTo>
                      <a:lnTo>
                        <a:pt x="3501" y="7001"/>
                      </a:lnTo>
                      <a:lnTo>
                        <a:pt x="3501" y="3132"/>
                      </a:lnTo>
                      <a:cubicBezTo>
                        <a:pt x="3501" y="3036"/>
                        <a:pt x="3418" y="2953"/>
                        <a:pt x="3322" y="2953"/>
                      </a:cubicBezTo>
                      <a:lnTo>
                        <a:pt x="1477" y="2953"/>
                      </a:lnTo>
                      <a:cubicBezTo>
                        <a:pt x="1382" y="2953"/>
                        <a:pt x="1298" y="3024"/>
                        <a:pt x="1298" y="3132"/>
                      </a:cubicBezTo>
                      <a:lnTo>
                        <a:pt x="1298" y="7001"/>
                      </a:lnTo>
                      <a:lnTo>
                        <a:pt x="179" y="7001"/>
                      </a:lnTo>
                      <a:cubicBezTo>
                        <a:pt x="84" y="7001"/>
                        <a:pt x="1" y="7073"/>
                        <a:pt x="1" y="7180"/>
                      </a:cubicBezTo>
                      <a:cubicBezTo>
                        <a:pt x="1" y="7287"/>
                        <a:pt x="72" y="7358"/>
                        <a:pt x="179" y="7358"/>
                      </a:cubicBezTo>
                      <a:lnTo>
                        <a:pt x="11597" y="7358"/>
                      </a:lnTo>
                      <a:cubicBezTo>
                        <a:pt x="11681" y="7358"/>
                        <a:pt x="11776" y="7287"/>
                        <a:pt x="11776" y="7180"/>
                      </a:cubicBezTo>
                      <a:cubicBezTo>
                        <a:pt x="11800" y="7073"/>
                        <a:pt x="11728" y="7001"/>
                        <a:pt x="11633" y="7001"/>
                      </a:cubicBezTo>
                      <a:lnTo>
                        <a:pt x="10526" y="7001"/>
                      </a:lnTo>
                      <a:lnTo>
                        <a:pt x="10526" y="179"/>
                      </a:lnTo>
                      <a:cubicBezTo>
                        <a:pt x="10526" y="95"/>
                        <a:pt x="10442" y="0"/>
                        <a:pt x="10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" name="Google Shape;15223;p66">
                  <a:extLst>
                    <a:ext uri="{FF2B5EF4-FFF2-40B4-BE49-F238E27FC236}">
                      <a16:creationId xmlns:a16="http://schemas.microsoft.com/office/drawing/2014/main" id="{223770D6-87BF-4073-9FF8-4D0F7978ECD3}"/>
                    </a:ext>
                  </a:extLst>
                </p:cNvPr>
                <p:cNvSpPr/>
                <p:nvPr/>
              </p:nvSpPr>
              <p:spPr>
                <a:xfrm>
                  <a:off x="6920276" y="3862174"/>
                  <a:ext cx="356958" cy="21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1" h="6789" extrusionOk="0">
                      <a:moveTo>
                        <a:pt x="10668" y="0"/>
                      </a:moveTo>
                      <a:cubicBezTo>
                        <a:pt x="10653" y="0"/>
                        <a:pt x="10637" y="1"/>
                        <a:pt x="10621" y="2"/>
                      </a:cubicBezTo>
                      <a:lnTo>
                        <a:pt x="9145" y="181"/>
                      </a:lnTo>
                      <a:cubicBezTo>
                        <a:pt x="8847" y="216"/>
                        <a:pt x="8633" y="490"/>
                        <a:pt x="8669" y="788"/>
                      </a:cubicBezTo>
                      <a:cubicBezTo>
                        <a:pt x="8691" y="1064"/>
                        <a:pt x="8938" y="1268"/>
                        <a:pt x="9211" y="1268"/>
                      </a:cubicBezTo>
                      <a:cubicBezTo>
                        <a:pt x="9232" y="1268"/>
                        <a:pt x="9254" y="1267"/>
                        <a:pt x="9276" y="1264"/>
                      </a:cubicBezTo>
                      <a:lnTo>
                        <a:pt x="9395" y="1252"/>
                      </a:lnTo>
                      <a:lnTo>
                        <a:pt x="9395" y="1252"/>
                      </a:lnTo>
                      <a:cubicBezTo>
                        <a:pt x="7597" y="3348"/>
                        <a:pt x="5442" y="4443"/>
                        <a:pt x="3918" y="4979"/>
                      </a:cubicBezTo>
                      <a:cubicBezTo>
                        <a:pt x="2025" y="5657"/>
                        <a:pt x="561" y="5717"/>
                        <a:pt x="537" y="5717"/>
                      </a:cubicBezTo>
                      <a:cubicBezTo>
                        <a:pt x="239" y="5729"/>
                        <a:pt x="1" y="5967"/>
                        <a:pt x="25" y="6265"/>
                      </a:cubicBezTo>
                      <a:cubicBezTo>
                        <a:pt x="37" y="6562"/>
                        <a:pt x="275" y="6789"/>
                        <a:pt x="561" y="6789"/>
                      </a:cubicBezTo>
                      <a:lnTo>
                        <a:pt x="572" y="6789"/>
                      </a:lnTo>
                      <a:cubicBezTo>
                        <a:pt x="632" y="6789"/>
                        <a:pt x="2192" y="6729"/>
                        <a:pt x="4263" y="6003"/>
                      </a:cubicBezTo>
                      <a:cubicBezTo>
                        <a:pt x="5418" y="5586"/>
                        <a:pt x="6514" y="5050"/>
                        <a:pt x="7490" y="4383"/>
                      </a:cubicBezTo>
                      <a:cubicBezTo>
                        <a:pt x="7561" y="4324"/>
                        <a:pt x="7597" y="4217"/>
                        <a:pt x="7538" y="4145"/>
                      </a:cubicBezTo>
                      <a:cubicBezTo>
                        <a:pt x="7501" y="4093"/>
                        <a:pt x="7445" y="4065"/>
                        <a:pt x="7391" y="4065"/>
                      </a:cubicBezTo>
                      <a:cubicBezTo>
                        <a:pt x="7358" y="4065"/>
                        <a:pt x="7326" y="4075"/>
                        <a:pt x="7299" y="4098"/>
                      </a:cubicBezTo>
                      <a:cubicBezTo>
                        <a:pt x="6335" y="4753"/>
                        <a:pt x="5275" y="5288"/>
                        <a:pt x="4144" y="5693"/>
                      </a:cubicBezTo>
                      <a:cubicBezTo>
                        <a:pt x="2132" y="6408"/>
                        <a:pt x="632" y="6467"/>
                        <a:pt x="561" y="6467"/>
                      </a:cubicBezTo>
                      <a:cubicBezTo>
                        <a:pt x="453" y="6467"/>
                        <a:pt x="358" y="6372"/>
                        <a:pt x="358" y="6265"/>
                      </a:cubicBezTo>
                      <a:cubicBezTo>
                        <a:pt x="358" y="6169"/>
                        <a:pt x="441" y="6074"/>
                        <a:pt x="561" y="6062"/>
                      </a:cubicBezTo>
                      <a:cubicBezTo>
                        <a:pt x="572" y="6062"/>
                        <a:pt x="2085" y="6003"/>
                        <a:pt x="4037" y="5300"/>
                      </a:cubicBezTo>
                      <a:cubicBezTo>
                        <a:pt x="5680" y="4717"/>
                        <a:pt x="8026" y="3514"/>
                        <a:pt x="9943" y="1133"/>
                      </a:cubicBezTo>
                      <a:cubicBezTo>
                        <a:pt x="10035" y="1018"/>
                        <a:pt x="9949" y="847"/>
                        <a:pt x="9813" y="847"/>
                      </a:cubicBezTo>
                      <a:cubicBezTo>
                        <a:pt x="9809" y="847"/>
                        <a:pt x="9804" y="847"/>
                        <a:pt x="9800" y="847"/>
                      </a:cubicBezTo>
                      <a:lnTo>
                        <a:pt x="9252" y="931"/>
                      </a:lnTo>
                      <a:cubicBezTo>
                        <a:pt x="9244" y="932"/>
                        <a:pt x="9236" y="932"/>
                        <a:pt x="9228" y="932"/>
                      </a:cubicBezTo>
                      <a:cubicBezTo>
                        <a:pt x="9139" y="932"/>
                        <a:pt x="9049" y="874"/>
                        <a:pt x="9038" y="776"/>
                      </a:cubicBezTo>
                      <a:cubicBezTo>
                        <a:pt x="9014" y="657"/>
                        <a:pt x="9085" y="550"/>
                        <a:pt x="9204" y="538"/>
                      </a:cubicBezTo>
                      <a:lnTo>
                        <a:pt x="10681" y="359"/>
                      </a:lnTo>
                      <a:cubicBezTo>
                        <a:pt x="10688" y="358"/>
                        <a:pt x="10696" y="358"/>
                        <a:pt x="10703" y="358"/>
                      </a:cubicBezTo>
                      <a:cubicBezTo>
                        <a:pt x="10812" y="358"/>
                        <a:pt x="10895" y="438"/>
                        <a:pt x="10895" y="550"/>
                      </a:cubicBezTo>
                      <a:lnTo>
                        <a:pt x="10895" y="2026"/>
                      </a:lnTo>
                      <a:cubicBezTo>
                        <a:pt x="10895" y="2133"/>
                        <a:pt x="10812" y="2217"/>
                        <a:pt x="10705" y="2217"/>
                      </a:cubicBezTo>
                      <a:cubicBezTo>
                        <a:pt x="10598" y="2217"/>
                        <a:pt x="10514" y="2133"/>
                        <a:pt x="10514" y="2026"/>
                      </a:cubicBezTo>
                      <a:lnTo>
                        <a:pt x="10514" y="1586"/>
                      </a:lnTo>
                      <a:cubicBezTo>
                        <a:pt x="10514" y="1502"/>
                        <a:pt x="10467" y="1443"/>
                        <a:pt x="10407" y="1419"/>
                      </a:cubicBezTo>
                      <a:cubicBezTo>
                        <a:pt x="10387" y="1409"/>
                        <a:pt x="10368" y="1405"/>
                        <a:pt x="10349" y="1405"/>
                      </a:cubicBezTo>
                      <a:cubicBezTo>
                        <a:pt x="10298" y="1405"/>
                        <a:pt x="10251" y="1435"/>
                        <a:pt x="10217" y="1478"/>
                      </a:cubicBezTo>
                      <a:cubicBezTo>
                        <a:pt x="9574" y="2264"/>
                        <a:pt x="8835" y="2979"/>
                        <a:pt x="8026" y="3610"/>
                      </a:cubicBezTo>
                      <a:cubicBezTo>
                        <a:pt x="7954" y="3669"/>
                        <a:pt x="7942" y="3764"/>
                        <a:pt x="8002" y="3848"/>
                      </a:cubicBezTo>
                      <a:cubicBezTo>
                        <a:pt x="8036" y="3888"/>
                        <a:pt x="8081" y="3910"/>
                        <a:pt x="8129" y="3910"/>
                      </a:cubicBezTo>
                      <a:cubicBezTo>
                        <a:pt x="8166" y="3910"/>
                        <a:pt x="8204" y="3897"/>
                        <a:pt x="8240" y="3872"/>
                      </a:cubicBezTo>
                      <a:cubicBezTo>
                        <a:pt x="8931" y="3336"/>
                        <a:pt x="9585" y="2729"/>
                        <a:pt x="10169" y="2062"/>
                      </a:cubicBezTo>
                      <a:cubicBezTo>
                        <a:pt x="10181" y="2336"/>
                        <a:pt x="10419" y="2574"/>
                        <a:pt x="10705" y="2574"/>
                      </a:cubicBezTo>
                      <a:cubicBezTo>
                        <a:pt x="11002" y="2574"/>
                        <a:pt x="11240" y="2336"/>
                        <a:pt x="11240" y="2038"/>
                      </a:cubicBezTo>
                      <a:lnTo>
                        <a:pt x="11240" y="573"/>
                      </a:lnTo>
                      <a:cubicBezTo>
                        <a:pt x="11240" y="395"/>
                        <a:pt x="11169" y="240"/>
                        <a:pt x="11050" y="133"/>
                      </a:cubicBezTo>
                      <a:cubicBezTo>
                        <a:pt x="10943" y="47"/>
                        <a:pt x="10807" y="0"/>
                        <a:pt x="106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E66DC79-43BE-40D0-8C80-7143A4E8B3ED}"/>
                </a:ext>
              </a:extLst>
            </p:cNvPr>
            <p:cNvGrpSpPr/>
            <p:nvPr/>
          </p:nvGrpSpPr>
          <p:grpSpPr>
            <a:xfrm>
              <a:off x="3803468" y="2526304"/>
              <a:ext cx="901849" cy="767261"/>
              <a:chOff x="6083165" y="4331932"/>
              <a:chExt cx="901849" cy="767261"/>
            </a:xfrm>
          </p:grpSpPr>
          <p:sp>
            <p:nvSpPr>
              <p:cNvPr id="24" name="Google Shape;629;p42">
                <a:extLst>
                  <a:ext uri="{FF2B5EF4-FFF2-40B4-BE49-F238E27FC236}">
                    <a16:creationId xmlns:a16="http://schemas.microsoft.com/office/drawing/2014/main" id="{82E819C3-3432-4CA8-BAC9-610B06B60B7B}"/>
                  </a:ext>
                </a:extLst>
              </p:cNvPr>
              <p:cNvSpPr/>
              <p:nvPr/>
            </p:nvSpPr>
            <p:spPr>
              <a:xfrm>
                <a:off x="6083165" y="4331932"/>
                <a:ext cx="901849" cy="767261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E2A63233-A0B6-437F-A54D-91521D805468}"/>
                  </a:ext>
                </a:extLst>
              </p:cNvPr>
              <p:cNvSpPr/>
              <p:nvPr/>
            </p:nvSpPr>
            <p:spPr>
              <a:xfrm>
                <a:off x="6265645" y="4537932"/>
                <a:ext cx="531297" cy="421385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2574247">
                    <a:moveTo>
                      <a:pt x="2393400" y="1814089"/>
                    </a:moveTo>
                    <a:cubicBezTo>
                      <a:pt x="2363577" y="1814089"/>
                      <a:pt x="2339400" y="1838266"/>
                      <a:pt x="2339400" y="1868089"/>
                    </a:cubicBezTo>
                    <a:cubicBezTo>
                      <a:pt x="2339400" y="1897912"/>
                      <a:pt x="2363577" y="1922089"/>
                      <a:pt x="2393400" y="1922089"/>
                    </a:cubicBezTo>
                    <a:lnTo>
                      <a:pt x="2573400" y="1922089"/>
                    </a:lnTo>
                    <a:cubicBezTo>
                      <a:pt x="2603223" y="1922089"/>
                      <a:pt x="2627400" y="1897912"/>
                      <a:pt x="2627400" y="1868089"/>
                    </a:cubicBezTo>
                    <a:cubicBezTo>
                      <a:pt x="2627400" y="1838266"/>
                      <a:pt x="2603223" y="1814089"/>
                      <a:pt x="2573400" y="1814089"/>
                    </a:cubicBezTo>
                    <a:close/>
                    <a:moveTo>
                      <a:pt x="173344" y="1814089"/>
                    </a:moveTo>
                    <a:cubicBezTo>
                      <a:pt x="143521" y="1814089"/>
                      <a:pt x="119344" y="1838266"/>
                      <a:pt x="119344" y="1868089"/>
                    </a:cubicBezTo>
                    <a:cubicBezTo>
                      <a:pt x="119344" y="1897912"/>
                      <a:pt x="143521" y="1922089"/>
                      <a:pt x="173344" y="1922089"/>
                    </a:cubicBezTo>
                    <a:lnTo>
                      <a:pt x="353344" y="1922089"/>
                    </a:lnTo>
                    <a:cubicBezTo>
                      <a:pt x="383167" y="1922089"/>
                      <a:pt x="407344" y="1897912"/>
                      <a:pt x="407344" y="1868089"/>
                    </a:cubicBezTo>
                    <a:cubicBezTo>
                      <a:pt x="407344" y="1838266"/>
                      <a:pt x="383167" y="1814089"/>
                      <a:pt x="353344" y="1814089"/>
                    </a:cubicBezTo>
                    <a:close/>
                    <a:moveTo>
                      <a:pt x="2933496" y="1796081"/>
                    </a:moveTo>
                    <a:cubicBezTo>
                      <a:pt x="2893727" y="1796081"/>
                      <a:pt x="2861488" y="1828320"/>
                      <a:pt x="2861488" y="1868089"/>
                    </a:cubicBezTo>
                    <a:cubicBezTo>
                      <a:pt x="2861488" y="1907858"/>
                      <a:pt x="2893727" y="1940097"/>
                      <a:pt x="2933496" y="1940097"/>
                    </a:cubicBezTo>
                    <a:cubicBezTo>
                      <a:pt x="2973265" y="1940097"/>
                      <a:pt x="3005504" y="1907858"/>
                      <a:pt x="3005504" y="1868089"/>
                    </a:cubicBezTo>
                    <a:cubicBezTo>
                      <a:pt x="3005504" y="1828320"/>
                      <a:pt x="2973265" y="1796081"/>
                      <a:pt x="2933496" y="1796081"/>
                    </a:cubicBezTo>
                    <a:close/>
                    <a:moveTo>
                      <a:pt x="119344" y="122856"/>
                    </a:moveTo>
                    <a:lnTo>
                      <a:pt x="119344" y="1728192"/>
                    </a:lnTo>
                    <a:lnTo>
                      <a:pt x="3120656" y="1728192"/>
                    </a:lnTo>
                    <a:lnTo>
                      <a:pt x="3120656" y="122856"/>
                    </a:lnTo>
                    <a:close/>
                    <a:moveTo>
                      <a:pt x="0" y="0"/>
                    </a:moveTo>
                    <a:lnTo>
                      <a:pt x="3240000" y="0"/>
                    </a:lnTo>
                    <a:lnTo>
                      <a:pt x="3240000" y="2016224"/>
                    </a:lnTo>
                    <a:lnTo>
                      <a:pt x="1812079" y="2016224"/>
                    </a:lnTo>
                    <a:lnTo>
                      <a:pt x="1857107" y="2320159"/>
                    </a:lnTo>
                    <a:lnTo>
                      <a:pt x="2357140" y="2320159"/>
                    </a:lnTo>
                    <a:cubicBezTo>
                      <a:pt x="2427304" y="2320159"/>
                      <a:pt x="2484184" y="2377039"/>
                      <a:pt x="2484184" y="2447203"/>
                    </a:cubicBezTo>
                    <a:lnTo>
                      <a:pt x="2484184" y="2574247"/>
                    </a:lnTo>
                    <a:lnTo>
                      <a:pt x="755992" y="2574247"/>
                    </a:lnTo>
                    <a:lnTo>
                      <a:pt x="755992" y="2447203"/>
                    </a:lnTo>
                    <a:cubicBezTo>
                      <a:pt x="755992" y="2377039"/>
                      <a:pt x="812872" y="2320159"/>
                      <a:pt x="883036" y="2320159"/>
                    </a:cubicBezTo>
                    <a:lnTo>
                      <a:pt x="1382894" y="2320159"/>
                    </a:lnTo>
                    <a:lnTo>
                      <a:pt x="1427922" y="2016224"/>
                    </a:lnTo>
                    <a:lnTo>
                      <a:pt x="0" y="20162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5596161F-DFB5-4306-AC86-11D35AC84DAC}"/>
                </a:ext>
              </a:extLst>
            </p:cNvPr>
            <p:cNvGrpSpPr/>
            <p:nvPr/>
          </p:nvGrpSpPr>
          <p:grpSpPr>
            <a:xfrm>
              <a:off x="6518281" y="2498842"/>
              <a:ext cx="901877" cy="767352"/>
              <a:chOff x="719970" y="3146541"/>
              <a:chExt cx="901877" cy="767352"/>
            </a:xfrm>
          </p:grpSpPr>
          <p:sp>
            <p:nvSpPr>
              <p:cNvPr id="23" name="Google Shape;628;p42">
                <a:extLst>
                  <a:ext uri="{FF2B5EF4-FFF2-40B4-BE49-F238E27FC236}">
                    <a16:creationId xmlns:a16="http://schemas.microsoft.com/office/drawing/2014/main" id="{52E27778-421F-4368-8FF5-3A8047B44018}"/>
                  </a:ext>
                </a:extLst>
              </p:cNvPr>
              <p:cNvSpPr/>
              <p:nvPr/>
            </p:nvSpPr>
            <p:spPr>
              <a:xfrm>
                <a:off x="719970" y="3146541"/>
                <a:ext cx="901877" cy="767352"/>
              </a:xfrm>
              <a:custGeom>
                <a:avLst/>
                <a:gdLst/>
                <a:ahLst/>
                <a:cxnLst/>
                <a:rect l="l" t="t" r="r" b="b"/>
                <a:pathLst>
                  <a:path w="33613" h="33617" extrusionOk="0">
                    <a:moveTo>
                      <a:pt x="16807" y="0"/>
                    </a:moveTo>
                    <a:cubicBezTo>
                      <a:pt x="7526" y="0"/>
                      <a:pt x="0" y="7525"/>
                      <a:pt x="0" y="16807"/>
                    </a:cubicBezTo>
                    <a:cubicBezTo>
                      <a:pt x="0" y="26088"/>
                      <a:pt x="7526" y="33617"/>
                      <a:pt x="16807" y="33617"/>
                    </a:cubicBezTo>
                    <a:cubicBezTo>
                      <a:pt x="26087" y="33617"/>
                      <a:pt x="33613" y="26088"/>
                      <a:pt x="33613" y="16807"/>
                    </a:cubicBezTo>
                    <a:cubicBezTo>
                      <a:pt x="33613" y="7525"/>
                      <a:pt x="26088" y="0"/>
                      <a:pt x="16807" y="0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4891;p52">
                <a:extLst>
                  <a:ext uri="{FF2B5EF4-FFF2-40B4-BE49-F238E27FC236}">
                    <a16:creationId xmlns:a16="http://schemas.microsoft.com/office/drawing/2014/main" id="{D706383D-3325-43B8-B387-1447423697E5}"/>
                  </a:ext>
                </a:extLst>
              </p:cNvPr>
              <p:cNvSpPr/>
              <p:nvPr/>
            </p:nvSpPr>
            <p:spPr>
              <a:xfrm>
                <a:off x="943660" y="3233457"/>
                <a:ext cx="472679" cy="555211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23669" extrusionOk="0">
                    <a:moveTo>
                      <a:pt x="7648" y="2756"/>
                    </a:moveTo>
                    <a:cubicBezTo>
                      <a:pt x="8298" y="2756"/>
                      <a:pt x="8876" y="3173"/>
                      <a:pt x="9080" y="3789"/>
                    </a:cubicBezTo>
                    <a:cubicBezTo>
                      <a:pt x="9287" y="4407"/>
                      <a:pt x="9073" y="5088"/>
                      <a:pt x="8551" y="5477"/>
                    </a:cubicBezTo>
                    <a:cubicBezTo>
                      <a:pt x="8325" y="5175"/>
                      <a:pt x="7985" y="5024"/>
                      <a:pt x="7645" y="5024"/>
                    </a:cubicBezTo>
                    <a:cubicBezTo>
                      <a:pt x="7305" y="5024"/>
                      <a:pt x="6965" y="5175"/>
                      <a:pt x="6738" y="5477"/>
                    </a:cubicBezTo>
                    <a:cubicBezTo>
                      <a:pt x="6217" y="5088"/>
                      <a:pt x="6003" y="4407"/>
                      <a:pt x="6209" y="3789"/>
                    </a:cubicBezTo>
                    <a:cubicBezTo>
                      <a:pt x="6414" y="3173"/>
                      <a:pt x="6991" y="2756"/>
                      <a:pt x="7641" y="2756"/>
                    </a:cubicBezTo>
                    <a:cubicBezTo>
                      <a:pt x="7642" y="2756"/>
                      <a:pt x="7644" y="2756"/>
                      <a:pt x="7645" y="2756"/>
                    </a:cubicBezTo>
                    <a:cubicBezTo>
                      <a:pt x="7646" y="2756"/>
                      <a:pt x="7647" y="2756"/>
                      <a:pt x="7648" y="2756"/>
                    </a:cubicBezTo>
                    <a:close/>
                    <a:moveTo>
                      <a:pt x="7644" y="5779"/>
                    </a:moveTo>
                    <a:cubicBezTo>
                      <a:pt x="7820" y="5779"/>
                      <a:pt x="7977" y="5903"/>
                      <a:pt x="8015" y="6081"/>
                    </a:cubicBezTo>
                    <a:cubicBezTo>
                      <a:pt x="8021" y="6106"/>
                      <a:pt x="8022" y="6131"/>
                      <a:pt x="8024" y="6158"/>
                    </a:cubicBezTo>
                    <a:cubicBezTo>
                      <a:pt x="8024" y="6360"/>
                      <a:pt x="7866" y="6526"/>
                      <a:pt x="7664" y="6536"/>
                    </a:cubicBezTo>
                    <a:cubicBezTo>
                      <a:pt x="7657" y="6537"/>
                      <a:pt x="7651" y="6537"/>
                      <a:pt x="7644" y="6537"/>
                    </a:cubicBezTo>
                    <a:cubicBezTo>
                      <a:pt x="7452" y="6537"/>
                      <a:pt x="7287" y="6391"/>
                      <a:pt x="7268" y="6197"/>
                    </a:cubicBezTo>
                    <a:cubicBezTo>
                      <a:pt x="7247" y="5997"/>
                      <a:pt x="7387" y="5814"/>
                      <a:pt x="7586" y="5783"/>
                    </a:cubicBezTo>
                    <a:cubicBezTo>
                      <a:pt x="7605" y="5780"/>
                      <a:pt x="7625" y="5779"/>
                      <a:pt x="7644" y="5779"/>
                    </a:cubicBezTo>
                    <a:close/>
                    <a:moveTo>
                      <a:pt x="8342" y="7049"/>
                    </a:moveTo>
                    <a:lnTo>
                      <a:pt x="9455" y="10315"/>
                    </a:lnTo>
                    <a:lnTo>
                      <a:pt x="8024" y="10315"/>
                    </a:lnTo>
                    <a:lnTo>
                      <a:pt x="8024" y="9686"/>
                    </a:lnTo>
                    <a:cubicBezTo>
                      <a:pt x="8032" y="9471"/>
                      <a:pt x="7860" y="9291"/>
                      <a:pt x="7645" y="9291"/>
                    </a:cubicBezTo>
                    <a:cubicBezTo>
                      <a:pt x="7430" y="9291"/>
                      <a:pt x="7259" y="9471"/>
                      <a:pt x="7268" y="9686"/>
                    </a:cubicBezTo>
                    <a:lnTo>
                      <a:pt x="7268" y="10315"/>
                    </a:lnTo>
                    <a:lnTo>
                      <a:pt x="5835" y="10315"/>
                    </a:lnTo>
                    <a:lnTo>
                      <a:pt x="6946" y="7049"/>
                    </a:lnTo>
                    <a:cubicBezTo>
                      <a:pt x="7151" y="7210"/>
                      <a:pt x="7398" y="7290"/>
                      <a:pt x="7644" y="7290"/>
                    </a:cubicBezTo>
                    <a:cubicBezTo>
                      <a:pt x="7891" y="7290"/>
                      <a:pt x="8137" y="7210"/>
                      <a:pt x="8342" y="7049"/>
                    </a:cubicBezTo>
                    <a:close/>
                    <a:moveTo>
                      <a:pt x="9455" y="5631"/>
                    </a:moveTo>
                    <a:lnTo>
                      <a:pt x="13500" y="17494"/>
                    </a:lnTo>
                    <a:cubicBezTo>
                      <a:pt x="13244" y="17511"/>
                      <a:pt x="12997" y="17595"/>
                      <a:pt x="12784" y="17737"/>
                    </a:cubicBezTo>
                    <a:lnTo>
                      <a:pt x="8847" y="6190"/>
                    </a:lnTo>
                    <a:cubicBezTo>
                      <a:pt x="9082" y="6043"/>
                      <a:pt x="9288" y="5854"/>
                      <a:pt x="9455" y="5631"/>
                    </a:cubicBezTo>
                    <a:close/>
                    <a:moveTo>
                      <a:pt x="13611" y="18245"/>
                    </a:moveTo>
                    <a:cubicBezTo>
                      <a:pt x="13807" y="18245"/>
                      <a:pt x="14000" y="18322"/>
                      <a:pt x="14144" y="18466"/>
                    </a:cubicBezTo>
                    <a:cubicBezTo>
                      <a:pt x="14361" y="18683"/>
                      <a:pt x="14425" y="19007"/>
                      <a:pt x="14308" y="19290"/>
                    </a:cubicBezTo>
                    <a:cubicBezTo>
                      <a:pt x="14191" y="19572"/>
                      <a:pt x="13916" y="19756"/>
                      <a:pt x="13610" y="19756"/>
                    </a:cubicBezTo>
                    <a:cubicBezTo>
                      <a:pt x="13193" y="19754"/>
                      <a:pt x="12856" y="19417"/>
                      <a:pt x="12854" y="19000"/>
                    </a:cubicBezTo>
                    <a:cubicBezTo>
                      <a:pt x="12854" y="18695"/>
                      <a:pt x="13039" y="18419"/>
                      <a:pt x="13322" y="18303"/>
                    </a:cubicBezTo>
                    <a:cubicBezTo>
                      <a:pt x="13415" y="18264"/>
                      <a:pt x="13513" y="18245"/>
                      <a:pt x="13611" y="18245"/>
                    </a:cubicBezTo>
                    <a:close/>
                    <a:moveTo>
                      <a:pt x="14443" y="20261"/>
                    </a:moveTo>
                    <a:lnTo>
                      <a:pt x="14443" y="20261"/>
                    </a:lnTo>
                    <a:cubicBezTo>
                      <a:pt x="14577" y="20710"/>
                      <a:pt x="14427" y="21195"/>
                      <a:pt x="14064" y="21488"/>
                    </a:cubicBezTo>
                    <a:lnTo>
                      <a:pt x="14064" y="21488"/>
                    </a:lnTo>
                    <a:lnTo>
                      <a:pt x="13730" y="20507"/>
                    </a:lnTo>
                    <a:cubicBezTo>
                      <a:pt x="13985" y="20487"/>
                      <a:pt x="14229" y="20403"/>
                      <a:pt x="14443" y="20261"/>
                    </a:cubicBezTo>
                    <a:close/>
                    <a:moveTo>
                      <a:pt x="7645" y="0"/>
                    </a:moveTo>
                    <a:cubicBezTo>
                      <a:pt x="7441" y="0"/>
                      <a:pt x="7275" y="160"/>
                      <a:pt x="7266" y="363"/>
                    </a:cubicBezTo>
                    <a:lnTo>
                      <a:pt x="7266" y="2033"/>
                    </a:lnTo>
                    <a:cubicBezTo>
                      <a:pt x="6196" y="2212"/>
                      <a:pt x="5377" y="3145"/>
                      <a:pt x="5377" y="4267"/>
                    </a:cubicBezTo>
                    <a:cubicBezTo>
                      <a:pt x="5377" y="4402"/>
                      <a:pt x="5388" y="4537"/>
                      <a:pt x="5414" y="4669"/>
                    </a:cubicBezTo>
                    <a:lnTo>
                      <a:pt x="3487" y="10315"/>
                    </a:lnTo>
                    <a:lnTo>
                      <a:pt x="1567" y="10315"/>
                    </a:lnTo>
                    <a:lnTo>
                      <a:pt x="1567" y="10188"/>
                    </a:lnTo>
                    <a:cubicBezTo>
                      <a:pt x="1576" y="9975"/>
                      <a:pt x="1405" y="9795"/>
                      <a:pt x="1188" y="9795"/>
                    </a:cubicBezTo>
                    <a:cubicBezTo>
                      <a:pt x="973" y="9795"/>
                      <a:pt x="802" y="9975"/>
                      <a:pt x="811" y="10188"/>
                    </a:cubicBezTo>
                    <a:lnTo>
                      <a:pt x="811" y="11196"/>
                    </a:lnTo>
                    <a:cubicBezTo>
                      <a:pt x="802" y="11411"/>
                      <a:pt x="973" y="11591"/>
                      <a:pt x="1188" y="11591"/>
                    </a:cubicBezTo>
                    <a:cubicBezTo>
                      <a:pt x="1405" y="11591"/>
                      <a:pt x="1576" y="11411"/>
                      <a:pt x="1567" y="11196"/>
                    </a:cubicBezTo>
                    <a:lnTo>
                      <a:pt x="1567" y="11071"/>
                    </a:lnTo>
                    <a:lnTo>
                      <a:pt x="3231" y="11071"/>
                    </a:lnTo>
                    <a:lnTo>
                      <a:pt x="2036" y="14576"/>
                    </a:lnTo>
                    <a:cubicBezTo>
                      <a:pt x="1965" y="14775"/>
                      <a:pt x="2070" y="14994"/>
                      <a:pt x="2270" y="15062"/>
                    </a:cubicBezTo>
                    <a:cubicBezTo>
                      <a:pt x="2310" y="15076"/>
                      <a:pt x="2351" y="15082"/>
                      <a:pt x="2391" y="15082"/>
                    </a:cubicBezTo>
                    <a:cubicBezTo>
                      <a:pt x="2550" y="15082"/>
                      <a:pt x="2699" y="14980"/>
                      <a:pt x="2752" y="14820"/>
                    </a:cubicBezTo>
                    <a:lnTo>
                      <a:pt x="5867" y="5677"/>
                    </a:lnTo>
                    <a:cubicBezTo>
                      <a:pt x="6028" y="5879"/>
                      <a:pt x="6221" y="6053"/>
                      <a:pt x="6441" y="6190"/>
                    </a:cubicBezTo>
                    <a:lnTo>
                      <a:pt x="1225" y="21486"/>
                    </a:lnTo>
                    <a:cubicBezTo>
                      <a:pt x="1093" y="21378"/>
                      <a:pt x="986" y="21241"/>
                      <a:pt x="916" y="21087"/>
                    </a:cubicBezTo>
                    <a:cubicBezTo>
                      <a:pt x="795" y="20820"/>
                      <a:pt x="789" y="20516"/>
                      <a:pt x="899" y="20245"/>
                    </a:cubicBezTo>
                    <a:cubicBezTo>
                      <a:pt x="902" y="20239"/>
                      <a:pt x="904" y="20232"/>
                      <a:pt x="907" y="20226"/>
                    </a:cubicBezTo>
                    <a:lnTo>
                      <a:pt x="2261" y="16251"/>
                    </a:lnTo>
                    <a:cubicBezTo>
                      <a:pt x="2325" y="16054"/>
                      <a:pt x="2220" y="15843"/>
                      <a:pt x="2024" y="15777"/>
                    </a:cubicBezTo>
                    <a:cubicBezTo>
                      <a:pt x="1983" y="15763"/>
                      <a:pt x="1942" y="15756"/>
                      <a:pt x="1902" y="15756"/>
                    </a:cubicBezTo>
                    <a:cubicBezTo>
                      <a:pt x="1746" y="15756"/>
                      <a:pt x="1601" y="15852"/>
                      <a:pt x="1546" y="16007"/>
                    </a:cubicBezTo>
                    <a:lnTo>
                      <a:pt x="978" y="17673"/>
                    </a:lnTo>
                    <a:cubicBezTo>
                      <a:pt x="288" y="18049"/>
                      <a:pt x="0" y="18891"/>
                      <a:pt x="317" y="19610"/>
                    </a:cubicBezTo>
                    <a:lnTo>
                      <a:pt x="195" y="19972"/>
                    </a:lnTo>
                    <a:cubicBezTo>
                      <a:pt x="9" y="20431"/>
                      <a:pt x="21" y="20947"/>
                      <a:pt x="227" y="21398"/>
                    </a:cubicBezTo>
                    <a:cubicBezTo>
                      <a:pt x="385" y="21745"/>
                      <a:pt x="644" y="22034"/>
                      <a:pt x="972" y="22230"/>
                    </a:cubicBezTo>
                    <a:lnTo>
                      <a:pt x="652" y="23169"/>
                    </a:lnTo>
                    <a:cubicBezTo>
                      <a:pt x="586" y="23366"/>
                      <a:pt x="690" y="23580"/>
                      <a:pt x="888" y="23648"/>
                    </a:cubicBezTo>
                    <a:cubicBezTo>
                      <a:pt x="928" y="23662"/>
                      <a:pt x="969" y="23668"/>
                      <a:pt x="1010" y="23668"/>
                    </a:cubicBezTo>
                    <a:cubicBezTo>
                      <a:pt x="1167" y="23668"/>
                      <a:pt x="1314" y="23569"/>
                      <a:pt x="1368" y="23412"/>
                    </a:cubicBezTo>
                    <a:lnTo>
                      <a:pt x="2423" y="20314"/>
                    </a:lnTo>
                    <a:cubicBezTo>
                      <a:pt x="3088" y="19937"/>
                      <a:pt x="3367" y="19122"/>
                      <a:pt x="3072" y="18418"/>
                    </a:cubicBezTo>
                    <a:lnTo>
                      <a:pt x="5576" y="11073"/>
                    </a:lnTo>
                    <a:lnTo>
                      <a:pt x="7266" y="11073"/>
                    </a:lnTo>
                    <a:lnTo>
                      <a:pt x="7266" y="11702"/>
                    </a:lnTo>
                    <a:cubicBezTo>
                      <a:pt x="7256" y="11917"/>
                      <a:pt x="7428" y="12097"/>
                      <a:pt x="7643" y="12097"/>
                    </a:cubicBezTo>
                    <a:cubicBezTo>
                      <a:pt x="7858" y="12097"/>
                      <a:pt x="8031" y="11917"/>
                      <a:pt x="8021" y="11702"/>
                    </a:cubicBezTo>
                    <a:lnTo>
                      <a:pt x="8021" y="11073"/>
                    </a:lnTo>
                    <a:lnTo>
                      <a:pt x="9712" y="11073"/>
                    </a:lnTo>
                    <a:lnTo>
                      <a:pt x="12216" y="18416"/>
                    </a:lnTo>
                    <a:cubicBezTo>
                      <a:pt x="11922" y="19121"/>
                      <a:pt x="12199" y="19936"/>
                      <a:pt x="12863" y="20313"/>
                    </a:cubicBezTo>
                    <a:lnTo>
                      <a:pt x="13920" y="23411"/>
                    </a:lnTo>
                    <a:cubicBezTo>
                      <a:pt x="13973" y="23568"/>
                      <a:pt x="14121" y="23668"/>
                      <a:pt x="14279" y="23668"/>
                    </a:cubicBezTo>
                    <a:cubicBezTo>
                      <a:pt x="14318" y="23668"/>
                      <a:pt x="14359" y="23661"/>
                      <a:pt x="14399" y="23648"/>
                    </a:cubicBezTo>
                    <a:cubicBezTo>
                      <a:pt x="14596" y="23580"/>
                      <a:pt x="14703" y="23366"/>
                      <a:pt x="14636" y="23169"/>
                    </a:cubicBezTo>
                    <a:lnTo>
                      <a:pt x="14316" y="22232"/>
                    </a:lnTo>
                    <a:cubicBezTo>
                      <a:pt x="15074" y="21782"/>
                      <a:pt x="15441" y="20845"/>
                      <a:pt x="15148" y="19983"/>
                    </a:cubicBezTo>
                    <a:lnTo>
                      <a:pt x="15146" y="19981"/>
                    </a:lnTo>
                    <a:lnTo>
                      <a:pt x="15008" y="19576"/>
                    </a:lnTo>
                    <a:cubicBezTo>
                      <a:pt x="15298" y="18876"/>
                      <a:pt x="15022" y="18068"/>
                      <a:pt x="14365" y="17691"/>
                    </a:cubicBezTo>
                    <a:lnTo>
                      <a:pt x="12109" y="11071"/>
                    </a:lnTo>
                    <a:lnTo>
                      <a:pt x="13722" y="11071"/>
                    </a:lnTo>
                    <a:lnTo>
                      <a:pt x="13722" y="11196"/>
                    </a:lnTo>
                    <a:cubicBezTo>
                      <a:pt x="13731" y="11398"/>
                      <a:pt x="13896" y="11557"/>
                      <a:pt x="14100" y="11557"/>
                    </a:cubicBezTo>
                    <a:cubicBezTo>
                      <a:pt x="14302" y="11557"/>
                      <a:pt x="14468" y="11398"/>
                      <a:pt x="14477" y="11196"/>
                    </a:cubicBezTo>
                    <a:lnTo>
                      <a:pt x="14477" y="10188"/>
                    </a:lnTo>
                    <a:cubicBezTo>
                      <a:pt x="14468" y="9986"/>
                      <a:pt x="14302" y="9827"/>
                      <a:pt x="14100" y="9827"/>
                    </a:cubicBezTo>
                    <a:cubicBezTo>
                      <a:pt x="13896" y="9827"/>
                      <a:pt x="13731" y="9986"/>
                      <a:pt x="13722" y="10188"/>
                    </a:cubicBezTo>
                    <a:lnTo>
                      <a:pt x="13722" y="10315"/>
                    </a:lnTo>
                    <a:lnTo>
                      <a:pt x="11851" y="10315"/>
                    </a:lnTo>
                    <a:lnTo>
                      <a:pt x="9923" y="4659"/>
                    </a:lnTo>
                    <a:cubicBezTo>
                      <a:pt x="9914" y="4634"/>
                      <a:pt x="9903" y="4610"/>
                      <a:pt x="9889" y="4587"/>
                    </a:cubicBezTo>
                    <a:cubicBezTo>
                      <a:pt x="9904" y="4481"/>
                      <a:pt x="9911" y="4374"/>
                      <a:pt x="9911" y="4267"/>
                    </a:cubicBezTo>
                    <a:cubicBezTo>
                      <a:pt x="9911" y="3145"/>
                      <a:pt x="9093" y="2212"/>
                      <a:pt x="8022" y="2031"/>
                    </a:cubicBezTo>
                    <a:lnTo>
                      <a:pt x="8022" y="363"/>
                    </a:lnTo>
                    <a:cubicBezTo>
                      <a:pt x="8013" y="160"/>
                      <a:pt x="7847" y="0"/>
                      <a:pt x="7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69DFEDEF-9D4C-4E21-8DC3-FC06FF4CF14F}"/>
                </a:ext>
              </a:extLst>
            </p:cNvPr>
            <p:cNvGrpSpPr/>
            <p:nvPr/>
          </p:nvGrpSpPr>
          <p:grpSpPr>
            <a:xfrm>
              <a:off x="478275" y="3002589"/>
              <a:ext cx="10654992" cy="1873151"/>
              <a:chOff x="995431" y="2592546"/>
              <a:chExt cx="10654992" cy="1873151"/>
            </a:xfrm>
          </p:grpSpPr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AF4C45D0-867F-4D08-B8C4-CD24AEBA4C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4405099"/>
                  </p:ext>
                </p:extLst>
              </p:nvPr>
            </p:nvGraphicFramePr>
            <p:xfrm>
              <a:off x="995431" y="2592546"/>
              <a:ext cx="10141142" cy="1873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54E0577D-557B-42E5-B412-9422EAA58122}"/>
                  </a:ext>
                </a:extLst>
              </p:cNvPr>
              <p:cNvGrpSpPr/>
              <p:nvPr/>
            </p:nvGrpSpPr>
            <p:grpSpPr>
              <a:xfrm>
                <a:off x="11237340" y="3329060"/>
                <a:ext cx="413083" cy="483229"/>
                <a:chOff x="2147812" y="694960"/>
                <a:chExt cx="413083" cy="483229"/>
              </a:xfrm>
            </p:grpSpPr>
            <p:sp>
              <p:nvSpPr>
                <p:cNvPr id="50" name="Flecha: a la derecha 49">
                  <a:extLst>
                    <a:ext uri="{FF2B5EF4-FFF2-40B4-BE49-F238E27FC236}">
                      <a16:creationId xmlns:a16="http://schemas.microsoft.com/office/drawing/2014/main" id="{E79AA6AC-3E7B-4E10-98B0-05D0161D7B5D}"/>
                    </a:ext>
                  </a:extLst>
                </p:cNvPr>
                <p:cNvSpPr/>
                <p:nvPr/>
              </p:nvSpPr>
              <p:spPr>
                <a:xfrm>
                  <a:off x="2147812" y="694960"/>
                  <a:ext cx="413083" cy="483229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1" name="Flecha: a la derecha 4">
                  <a:extLst>
                    <a:ext uri="{FF2B5EF4-FFF2-40B4-BE49-F238E27FC236}">
                      <a16:creationId xmlns:a16="http://schemas.microsoft.com/office/drawing/2014/main" id="{1FB62791-F9EB-4872-9A79-11AFDB5B7BB6}"/>
                    </a:ext>
                  </a:extLst>
                </p:cNvPr>
                <p:cNvSpPr txBox="1"/>
                <p:nvPr/>
              </p:nvSpPr>
              <p:spPr>
                <a:xfrm>
                  <a:off x="2147812" y="791606"/>
                  <a:ext cx="289158" cy="28993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s-CO" sz="1700" kern="1200"/>
                </a:p>
              </p:txBody>
            </p:sp>
          </p:grpSp>
        </p:grp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F23AC7C1-3BF3-4C5C-9763-8154321B998A}"/>
              </a:ext>
            </a:extLst>
          </p:cNvPr>
          <p:cNvGrpSpPr/>
          <p:nvPr/>
        </p:nvGrpSpPr>
        <p:grpSpPr>
          <a:xfrm>
            <a:off x="64709" y="4134278"/>
            <a:ext cx="1420544" cy="1452590"/>
            <a:chOff x="2025629" y="234118"/>
            <a:chExt cx="1110038" cy="1275906"/>
          </a:xfrm>
          <a:solidFill>
            <a:srgbClr val="FDD901"/>
          </a:solidFill>
        </p:grpSpPr>
        <p:sp>
          <p:nvSpPr>
            <p:cNvPr id="59" name="Hexágono 58">
              <a:extLst>
                <a:ext uri="{FF2B5EF4-FFF2-40B4-BE49-F238E27FC236}">
                  <a16:creationId xmlns:a16="http://schemas.microsoft.com/office/drawing/2014/main" id="{653617A2-3405-4A47-BA2C-B855754AFB16}"/>
                </a:ext>
              </a:extLst>
            </p:cNvPr>
            <p:cNvSpPr/>
            <p:nvPr/>
          </p:nvSpPr>
          <p:spPr>
            <a:xfrm rot="5400000">
              <a:off x="1942695" y="317052"/>
              <a:ext cx="1275906" cy="111003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Hexágono 4">
              <a:extLst>
                <a:ext uri="{FF2B5EF4-FFF2-40B4-BE49-F238E27FC236}">
                  <a16:creationId xmlns:a16="http://schemas.microsoft.com/office/drawing/2014/main" id="{D9C1D049-F70C-4910-BFD5-150F7CDCF062}"/>
                </a:ext>
              </a:extLst>
            </p:cNvPr>
            <p:cNvSpPr txBox="1"/>
            <p:nvPr/>
          </p:nvSpPr>
          <p:spPr>
            <a:xfrm>
              <a:off x="2239581" y="498050"/>
              <a:ext cx="723105" cy="8131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1600" b="1" kern="1200" dirty="0">
                  <a:solidFill>
                    <a:schemeClr val="accent1"/>
                  </a:solidFill>
                </a:rPr>
                <a:t>Muestras:</a:t>
              </a:r>
            </a:p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1600" b="1" kern="1200" dirty="0">
                  <a:solidFill>
                    <a:schemeClr val="accent1"/>
                  </a:solidFill>
                </a:rPr>
                <a:t>67305 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6274F93-3D6D-4149-BA9B-64D6D4B46D5C}"/>
              </a:ext>
            </a:extLst>
          </p:cNvPr>
          <p:cNvGrpSpPr/>
          <p:nvPr/>
        </p:nvGrpSpPr>
        <p:grpSpPr>
          <a:xfrm>
            <a:off x="820151" y="5324938"/>
            <a:ext cx="1344372" cy="1452590"/>
            <a:chOff x="1423911" y="1317108"/>
            <a:chExt cx="1110038" cy="1275906"/>
          </a:xfrm>
          <a:solidFill>
            <a:srgbClr val="FDD901"/>
          </a:solidFill>
        </p:grpSpPr>
        <p:sp>
          <p:nvSpPr>
            <p:cNvPr id="62" name="Hexágono 61">
              <a:extLst>
                <a:ext uri="{FF2B5EF4-FFF2-40B4-BE49-F238E27FC236}">
                  <a16:creationId xmlns:a16="http://schemas.microsoft.com/office/drawing/2014/main" id="{B236332E-D13A-43BA-91A0-98D0E15F51CA}"/>
                </a:ext>
              </a:extLst>
            </p:cNvPr>
            <p:cNvSpPr/>
            <p:nvPr/>
          </p:nvSpPr>
          <p:spPr>
            <a:xfrm rot="5400000">
              <a:off x="1340977" y="1400042"/>
              <a:ext cx="1275906" cy="111003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Hexágono 4">
              <a:extLst>
                <a:ext uri="{FF2B5EF4-FFF2-40B4-BE49-F238E27FC236}">
                  <a16:creationId xmlns:a16="http://schemas.microsoft.com/office/drawing/2014/main" id="{6E76628E-2E6D-4B13-9DD4-31F3EBFD1B7A}"/>
                </a:ext>
              </a:extLst>
            </p:cNvPr>
            <p:cNvSpPr txBox="1"/>
            <p:nvPr/>
          </p:nvSpPr>
          <p:spPr>
            <a:xfrm>
              <a:off x="1646647" y="1592816"/>
              <a:ext cx="714321" cy="8013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>
                  <a:solidFill>
                    <a:schemeClr val="accent1"/>
                  </a:solidFill>
                </a:rPr>
                <a:t>Caract:</a:t>
              </a:r>
            </a:p>
            <a:p>
              <a:pPr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600" b="1" kern="1200" dirty="0">
                  <a:solidFill>
                    <a:schemeClr val="accent1"/>
                  </a:solidFill>
                </a:rPr>
                <a:t>5461</a:t>
              </a:r>
            </a:p>
          </p:txBody>
        </p:sp>
      </p:grpSp>
      <p:pic>
        <p:nvPicPr>
          <p:cNvPr id="64" name="Imagen 63">
            <a:extLst>
              <a:ext uri="{FF2B5EF4-FFF2-40B4-BE49-F238E27FC236}">
                <a16:creationId xmlns:a16="http://schemas.microsoft.com/office/drawing/2014/main" id="{DC68FE3E-4570-4F96-9981-E98DE59806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474" b="17691"/>
          <a:stretch/>
        </p:blipFill>
        <p:spPr>
          <a:xfrm>
            <a:off x="2445848" y="4713735"/>
            <a:ext cx="3277406" cy="1356368"/>
          </a:xfrm>
          <a:prstGeom prst="rect">
            <a:avLst/>
          </a:prstGeom>
        </p:spPr>
      </p:pic>
      <p:grpSp>
        <p:nvGrpSpPr>
          <p:cNvPr id="65" name="Grupo 64">
            <a:extLst>
              <a:ext uri="{FF2B5EF4-FFF2-40B4-BE49-F238E27FC236}">
                <a16:creationId xmlns:a16="http://schemas.microsoft.com/office/drawing/2014/main" id="{2A9918A1-726C-4434-A169-77A97E2E0371}"/>
              </a:ext>
            </a:extLst>
          </p:cNvPr>
          <p:cNvGrpSpPr/>
          <p:nvPr/>
        </p:nvGrpSpPr>
        <p:grpSpPr>
          <a:xfrm>
            <a:off x="6013869" y="4626382"/>
            <a:ext cx="2070572" cy="734123"/>
            <a:chOff x="5942219" y="340621"/>
            <a:chExt cx="2120489" cy="1272293"/>
          </a:xfrm>
        </p:grpSpPr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BE134D29-A71E-46FD-BAE8-C4B5EDF3196C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ectángulo: esquinas redondeadas 4">
              <a:extLst>
                <a:ext uri="{FF2B5EF4-FFF2-40B4-BE49-F238E27FC236}">
                  <a16:creationId xmlns:a16="http://schemas.microsoft.com/office/drawing/2014/main" id="{AC362A02-3DED-4ABC-99B1-7E34170D3FCF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PCA + </a:t>
              </a:r>
              <a:r>
                <a:rPr lang="es-CO" sz="2300" kern="1200" dirty="0" err="1"/>
                <a:t>Scaling</a:t>
              </a:r>
              <a:endParaRPr lang="es-CO" sz="2300" kern="1200" dirty="0"/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563681E8-62F8-490C-BD8F-57B7B3D45EF0}"/>
              </a:ext>
            </a:extLst>
          </p:cNvPr>
          <p:cNvGrpSpPr/>
          <p:nvPr/>
        </p:nvGrpSpPr>
        <p:grpSpPr>
          <a:xfrm>
            <a:off x="6023160" y="5507681"/>
            <a:ext cx="2070572" cy="734123"/>
            <a:chOff x="5942219" y="340621"/>
            <a:chExt cx="2120489" cy="1272293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3C4CEEA1-E1FB-4210-8EE8-659717D0999A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ectángulo: esquinas redondeadas 4">
              <a:extLst>
                <a:ext uri="{FF2B5EF4-FFF2-40B4-BE49-F238E27FC236}">
                  <a16:creationId xmlns:a16="http://schemas.microsoft.com/office/drawing/2014/main" id="{68F4EB2E-FF4D-4DF5-BA3C-963CB49FAEAF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F1 - Score</a:t>
              </a:r>
            </a:p>
          </p:txBody>
        </p:sp>
      </p:grpSp>
      <p:graphicFrame>
        <p:nvGraphicFramePr>
          <p:cNvPr id="71" name="Diagrama 70">
            <a:extLst>
              <a:ext uri="{FF2B5EF4-FFF2-40B4-BE49-F238E27FC236}">
                <a16:creationId xmlns:a16="http://schemas.microsoft.com/office/drawing/2014/main" id="{8FF217C9-8691-439C-B68D-30ABEF6B2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769872"/>
              </p:ext>
            </p:extLst>
          </p:nvPr>
        </p:nvGraphicFramePr>
        <p:xfrm>
          <a:off x="8352265" y="4007890"/>
          <a:ext cx="3361642" cy="28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2" name="CuadroTexto 71">
            <a:extLst>
              <a:ext uri="{FF2B5EF4-FFF2-40B4-BE49-F238E27FC236}">
                <a16:creationId xmlns:a16="http://schemas.microsoft.com/office/drawing/2014/main" id="{C4B6D809-452B-4B51-B877-4D7080D3AF02}"/>
              </a:ext>
            </a:extLst>
          </p:cNvPr>
          <p:cNvSpPr txBox="1"/>
          <p:nvPr/>
        </p:nvSpPr>
        <p:spPr>
          <a:xfrm>
            <a:off x="3333959" y="6252390"/>
            <a:ext cx="20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K-</a:t>
            </a:r>
            <a:r>
              <a:rPr lang="es-CO" dirty="0" err="1"/>
              <a:t>mers</a:t>
            </a:r>
            <a:r>
              <a:rPr lang="es-CO" dirty="0"/>
              <a:t> = 1:6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8E78060-12A9-47B8-82C6-F032D1534ACD}"/>
              </a:ext>
            </a:extLst>
          </p:cNvPr>
          <p:cNvSpPr txBox="1"/>
          <p:nvPr/>
        </p:nvSpPr>
        <p:spPr>
          <a:xfrm>
            <a:off x="6023160" y="6285352"/>
            <a:ext cx="20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(Orozco et al., 2020)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E027F12-B69D-4C0C-AB5E-9BA896B10B04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12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5564996-6BA1-4C35-879A-BF32A8D73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652" r="32013"/>
          <a:stretch/>
        </p:blipFill>
        <p:spPr>
          <a:xfrm rot="18772195">
            <a:off x="9968771" y="-1207699"/>
            <a:ext cx="1337932" cy="518236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58846C-170C-45DF-8C94-6F9CC79BDF66}"/>
              </a:ext>
            </a:extLst>
          </p:cNvPr>
          <p:cNvSpPr/>
          <p:nvPr/>
        </p:nvSpPr>
        <p:spPr>
          <a:xfrm>
            <a:off x="-1" y="1145650"/>
            <a:ext cx="8969829" cy="87085"/>
          </a:xfrm>
          <a:prstGeom prst="rect">
            <a:avLst/>
          </a:prstGeom>
          <a:solidFill>
            <a:srgbClr val="006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7C18CA-B378-46B2-9D23-EA5CBC4BE46E}"/>
              </a:ext>
            </a:extLst>
          </p:cNvPr>
          <p:cNvSpPr txBox="1"/>
          <p:nvPr/>
        </p:nvSpPr>
        <p:spPr>
          <a:xfrm>
            <a:off x="265248" y="181571"/>
            <a:ext cx="115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Metodología 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892EE8-2B19-4A35-90B0-C0B3C8AD18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22906"/>
            <a:ext cx="2332383" cy="13553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94A2F80-DCD8-49B3-B76A-6B120EFFC3B9}"/>
              </a:ext>
            </a:extLst>
          </p:cNvPr>
          <p:cNvSpPr/>
          <p:nvPr/>
        </p:nvSpPr>
        <p:spPr>
          <a:xfrm>
            <a:off x="-1" y="1099931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" name="Google Shape;605;p42">
            <a:extLst>
              <a:ext uri="{FF2B5EF4-FFF2-40B4-BE49-F238E27FC236}">
                <a16:creationId xmlns:a16="http://schemas.microsoft.com/office/drawing/2014/main" id="{A1D8ECFD-88C2-4D50-A213-C8BB756B75DA}"/>
              </a:ext>
            </a:extLst>
          </p:cNvPr>
          <p:cNvGrpSpPr/>
          <p:nvPr/>
        </p:nvGrpSpPr>
        <p:grpSpPr>
          <a:xfrm>
            <a:off x="1152939" y="2682419"/>
            <a:ext cx="4391887" cy="3014260"/>
            <a:chOff x="1822500" y="1468975"/>
            <a:chExt cx="4092150" cy="3301300"/>
          </a:xfrm>
        </p:grpSpPr>
        <p:sp>
          <p:nvSpPr>
            <p:cNvPr id="37" name="Google Shape;607;p42">
              <a:extLst>
                <a:ext uri="{FF2B5EF4-FFF2-40B4-BE49-F238E27FC236}">
                  <a16:creationId xmlns:a16="http://schemas.microsoft.com/office/drawing/2014/main" id="{BD93F08C-7303-44C8-B8B6-A1EB3F2E5025}"/>
                </a:ext>
              </a:extLst>
            </p:cNvPr>
            <p:cNvSpPr/>
            <p:nvPr/>
          </p:nvSpPr>
          <p:spPr>
            <a:xfrm>
              <a:off x="2917825" y="3659950"/>
              <a:ext cx="806100" cy="14900"/>
            </a:xfrm>
            <a:custGeom>
              <a:avLst/>
              <a:gdLst/>
              <a:ahLst/>
              <a:cxnLst/>
              <a:rect l="l" t="t" r="r" b="b"/>
              <a:pathLst>
                <a:path w="3224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08;p42">
              <a:extLst>
                <a:ext uri="{FF2B5EF4-FFF2-40B4-BE49-F238E27FC236}">
                  <a16:creationId xmlns:a16="http://schemas.microsoft.com/office/drawing/2014/main" id="{CC82323B-52EB-4E2F-B72A-FF9AA12A406D}"/>
                </a:ext>
              </a:extLst>
            </p:cNvPr>
            <p:cNvSpPr/>
            <p:nvPr/>
          </p:nvSpPr>
          <p:spPr>
            <a:xfrm>
              <a:off x="3724300" y="3370050"/>
              <a:ext cx="594800" cy="594800"/>
            </a:xfrm>
            <a:custGeom>
              <a:avLst/>
              <a:gdLst/>
              <a:ahLst/>
              <a:cxnLst/>
              <a:rect l="l" t="t" r="r" b="b"/>
              <a:pathLst>
                <a:path w="23792" h="23792" extrusionOk="0">
                  <a:moveTo>
                    <a:pt x="11897" y="414"/>
                  </a:moveTo>
                  <a:cubicBezTo>
                    <a:pt x="18228" y="414"/>
                    <a:pt x="23378" y="5565"/>
                    <a:pt x="23378" y="11895"/>
                  </a:cubicBezTo>
                  <a:cubicBezTo>
                    <a:pt x="23378" y="14961"/>
                    <a:pt x="22184" y="17845"/>
                    <a:pt x="20016" y="20014"/>
                  </a:cubicBezTo>
                  <a:cubicBezTo>
                    <a:pt x="17847" y="22183"/>
                    <a:pt x="14964" y="23376"/>
                    <a:pt x="11897" y="23376"/>
                  </a:cubicBezTo>
                  <a:cubicBezTo>
                    <a:pt x="5565" y="23376"/>
                    <a:pt x="414" y="18227"/>
                    <a:pt x="414" y="11895"/>
                  </a:cubicBezTo>
                  <a:cubicBezTo>
                    <a:pt x="414" y="8828"/>
                    <a:pt x="1609" y="5945"/>
                    <a:pt x="3778" y="3776"/>
                  </a:cubicBezTo>
                  <a:cubicBezTo>
                    <a:pt x="5946" y="1607"/>
                    <a:pt x="8829" y="414"/>
                    <a:pt x="11896" y="414"/>
                  </a:cubicBezTo>
                  <a:close/>
                  <a:moveTo>
                    <a:pt x="11896" y="0"/>
                  </a:moveTo>
                  <a:cubicBezTo>
                    <a:pt x="8719" y="0"/>
                    <a:pt x="5733" y="1237"/>
                    <a:pt x="3486" y="3484"/>
                  </a:cubicBezTo>
                  <a:cubicBezTo>
                    <a:pt x="1239" y="5731"/>
                    <a:pt x="1" y="8717"/>
                    <a:pt x="1" y="11895"/>
                  </a:cubicBezTo>
                  <a:cubicBezTo>
                    <a:pt x="1" y="18454"/>
                    <a:pt x="5338" y="23791"/>
                    <a:pt x="11897" y="23791"/>
                  </a:cubicBezTo>
                  <a:cubicBezTo>
                    <a:pt x="15073" y="23791"/>
                    <a:pt x="18061" y="22553"/>
                    <a:pt x="20308" y="20306"/>
                  </a:cubicBezTo>
                  <a:cubicBezTo>
                    <a:pt x="22555" y="18059"/>
                    <a:pt x="23792" y="15072"/>
                    <a:pt x="23792" y="11895"/>
                  </a:cubicBezTo>
                  <a:cubicBezTo>
                    <a:pt x="23792" y="5336"/>
                    <a:pt x="18456" y="0"/>
                    <a:pt x="118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9;p42">
              <a:extLst>
                <a:ext uri="{FF2B5EF4-FFF2-40B4-BE49-F238E27FC236}">
                  <a16:creationId xmlns:a16="http://schemas.microsoft.com/office/drawing/2014/main" id="{6F3B15D7-FB0D-41C3-8C0F-BED336088CA1}"/>
                </a:ext>
              </a:extLst>
            </p:cNvPr>
            <p:cNvSpPr/>
            <p:nvPr/>
          </p:nvSpPr>
          <p:spPr>
            <a:xfrm>
              <a:off x="4013225" y="2564425"/>
              <a:ext cx="806075" cy="14900"/>
            </a:xfrm>
            <a:custGeom>
              <a:avLst/>
              <a:gdLst/>
              <a:ahLst/>
              <a:cxnLst/>
              <a:rect l="l" t="t" r="r" b="b"/>
              <a:pathLst>
                <a:path w="32243" h="596" extrusionOk="0">
                  <a:moveTo>
                    <a:pt x="0" y="0"/>
                  </a:moveTo>
                  <a:lnTo>
                    <a:pt x="0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10;p42">
              <a:extLst>
                <a:ext uri="{FF2B5EF4-FFF2-40B4-BE49-F238E27FC236}">
                  <a16:creationId xmlns:a16="http://schemas.microsoft.com/office/drawing/2014/main" id="{8A5A02DC-3F31-4420-A837-958329D4A466}"/>
                </a:ext>
              </a:extLst>
            </p:cNvPr>
            <p:cNvSpPr/>
            <p:nvPr/>
          </p:nvSpPr>
          <p:spPr>
            <a:xfrm>
              <a:off x="4819675" y="2274475"/>
              <a:ext cx="594800" cy="594825"/>
            </a:xfrm>
            <a:custGeom>
              <a:avLst/>
              <a:gdLst/>
              <a:ahLst/>
              <a:cxnLst/>
              <a:rect l="l" t="t" r="r" b="b"/>
              <a:pathLst>
                <a:path w="23792" h="23793" extrusionOk="0">
                  <a:moveTo>
                    <a:pt x="11896" y="414"/>
                  </a:moveTo>
                  <a:cubicBezTo>
                    <a:pt x="14963" y="414"/>
                    <a:pt x="17846" y="1609"/>
                    <a:pt x="20015" y="3778"/>
                  </a:cubicBezTo>
                  <a:cubicBezTo>
                    <a:pt x="22185" y="5945"/>
                    <a:pt x="23378" y="8828"/>
                    <a:pt x="23378" y="11896"/>
                  </a:cubicBezTo>
                  <a:cubicBezTo>
                    <a:pt x="23378" y="14963"/>
                    <a:pt x="22185" y="17847"/>
                    <a:pt x="20015" y="20016"/>
                  </a:cubicBezTo>
                  <a:cubicBezTo>
                    <a:pt x="17846" y="22184"/>
                    <a:pt x="14963" y="23379"/>
                    <a:pt x="11898" y="23379"/>
                  </a:cubicBezTo>
                  <a:cubicBezTo>
                    <a:pt x="5565" y="23379"/>
                    <a:pt x="414" y="18228"/>
                    <a:pt x="414" y="11896"/>
                  </a:cubicBezTo>
                  <a:cubicBezTo>
                    <a:pt x="414" y="8829"/>
                    <a:pt x="1609" y="5946"/>
                    <a:pt x="3778" y="3778"/>
                  </a:cubicBezTo>
                  <a:cubicBezTo>
                    <a:pt x="5947" y="1609"/>
                    <a:pt x="8830" y="414"/>
                    <a:pt x="11896" y="414"/>
                  </a:cubicBezTo>
                  <a:close/>
                  <a:moveTo>
                    <a:pt x="11896" y="1"/>
                  </a:moveTo>
                  <a:cubicBezTo>
                    <a:pt x="8719" y="1"/>
                    <a:pt x="5732" y="1238"/>
                    <a:pt x="3485" y="3485"/>
                  </a:cubicBezTo>
                  <a:cubicBezTo>
                    <a:pt x="1238" y="5732"/>
                    <a:pt x="1" y="8719"/>
                    <a:pt x="1" y="11896"/>
                  </a:cubicBezTo>
                  <a:cubicBezTo>
                    <a:pt x="1" y="18456"/>
                    <a:pt x="5337" y="23793"/>
                    <a:pt x="11896" y="23793"/>
                  </a:cubicBezTo>
                  <a:cubicBezTo>
                    <a:pt x="15074" y="23793"/>
                    <a:pt x="18061" y="22556"/>
                    <a:pt x="20308" y="20309"/>
                  </a:cubicBezTo>
                  <a:cubicBezTo>
                    <a:pt x="22554" y="18062"/>
                    <a:pt x="23791" y="15073"/>
                    <a:pt x="23791" y="11896"/>
                  </a:cubicBezTo>
                  <a:cubicBezTo>
                    <a:pt x="23792" y="8719"/>
                    <a:pt x="22555" y="5732"/>
                    <a:pt x="20308" y="3485"/>
                  </a:cubicBezTo>
                  <a:cubicBezTo>
                    <a:pt x="18060" y="1238"/>
                    <a:pt x="15074" y="1"/>
                    <a:pt x="118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11;p42">
              <a:extLst>
                <a:ext uri="{FF2B5EF4-FFF2-40B4-BE49-F238E27FC236}">
                  <a16:creationId xmlns:a16="http://schemas.microsoft.com/office/drawing/2014/main" id="{01C9EE39-9380-4CBA-8CF3-E73FC00D8C79}"/>
                </a:ext>
              </a:extLst>
            </p:cNvPr>
            <p:cNvSpPr/>
            <p:nvPr/>
          </p:nvSpPr>
          <p:spPr>
            <a:xfrm>
              <a:off x="1822500" y="4755425"/>
              <a:ext cx="806075" cy="14850"/>
            </a:xfrm>
            <a:custGeom>
              <a:avLst/>
              <a:gdLst/>
              <a:ahLst/>
              <a:cxnLst/>
              <a:rect l="l" t="t" r="r" b="b"/>
              <a:pathLst>
                <a:path w="32243" h="594" extrusionOk="0">
                  <a:moveTo>
                    <a:pt x="0" y="0"/>
                  </a:moveTo>
                  <a:lnTo>
                    <a:pt x="0" y="594"/>
                  </a:lnTo>
                  <a:lnTo>
                    <a:pt x="32243" y="594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3;p42">
              <a:extLst>
                <a:ext uri="{FF2B5EF4-FFF2-40B4-BE49-F238E27FC236}">
                  <a16:creationId xmlns:a16="http://schemas.microsoft.com/office/drawing/2014/main" id="{3A4DE805-451B-40A7-AEA9-B740F2B6BEBA}"/>
                </a:ext>
              </a:extLst>
            </p:cNvPr>
            <p:cNvSpPr/>
            <p:nvPr/>
          </p:nvSpPr>
          <p:spPr>
            <a:xfrm>
              <a:off x="5108550" y="1468975"/>
              <a:ext cx="806100" cy="14900"/>
            </a:xfrm>
            <a:custGeom>
              <a:avLst/>
              <a:gdLst/>
              <a:ahLst/>
              <a:cxnLst/>
              <a:rect l="l" t="t" r="r" b="b"/>
              <a:pathLst>
                <a:path w="3224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2243" y="595"/>
                  </a:lnTo>
                  <a:lnTo>
                    <a:pt x="322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1516BC2-6EFF-4627-B87A-5B0114AB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13</a:t>
            </a:fld>
            <a:endParaRPr lang="es-CO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8862C98-2C18-4BCF-93C9-28C7C749C2BA}"/>
              </a:ext>
            </a:extLst>
          </p:cNvPr>
          <p:cNvGrpSpPr/>
          <p:nvPr/>
        </p:nvGrpSpPr>
        <p:grpSpPr>
          <a:xfrm>
            <a:off x="314944" y="1689629"/>
            <a:ext cx="11036243" cy="2535841"/>
            <a:chOff x="478275" y="2483816"/>
            <a:chExt cx="10141142" cy="2391924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2B7C288-0CF2-4C04-9C51-7BAA7E93C3F5}"/>
                </a:ext>
              </a:extLst>
            </p:cNvPr>
            <p:cNvGrpSpPr/>
            <p:nvPr/>
          </p:nvGrpSpPr>
          <p:grpSpPr>
            <a:xfrm>
              <a:off x="1114297" y="2483816"/>
              <a:ext cx="901877" cy="767261"/>
              <a:chOff x="3349462" y="4373750"/>
              <a:chExt cx="901877" cy="767261"/>
            </a:xfrm>
          </p:grpSpPr>
          <p:sp>
            <p:nvSpPr>
              <p:cNvPr id="22" name="Google Shape;627;p42">
                <a:extLst>
                  <a:ext uri="{FF2B5EF4-FFF2-40B4-BE49-F238E27FC236}">
                    <a16:creationId xmlns:a16="http://schemas.microsoft.com/office/drawing/2014/main" id="{A40BDB72-1853-445A-812C-C752BD63BD2B}"/>
                  </a:ext>
                </a:extLst>
              </p:cNvPr>
              <p:cNvSpPr/>
              <p:nvPr/>
            </p:nvSpPr>
            <p:spPr>
              <a:xfrm>
                <a:off x="3349462" y="4373750"/>
                <a:ext cx="901877" cy="767261"/>
              </a:xfrm>
              <a:custGeom>
                <a:avLst/>
                <a:gdLst/>
                <a:ahLst/>
                <a:cxnLst/>
                <a:rect l="l" t="t" r="r" b="b"/>
                <a:pathLst>
                  <a:path w="33613" h="33613" extrusionOk="0">
                    <a:moveTo>
                      <a:pt x="16807" y="1"/>
                    </a:moveTo>
                    <a:cubicBezTo>
                      <a:pt x="7526" y="1"/>
                      <a:pt x="0" y="7524"/>
                      <a:pt x="0" y="16805"/>
                    </a:cubicBezTo>
                    <a:cubicBezTo>
                      <a:pt x="0" y="26088"/>
                      <a:pt x="7526" y="33612"/>
                      <a:pt x="16807" y="33612"/>
                    </a:cubicBezTo>
                    <a:cubicBezTo>
                      <a:pt x="26087" y="33612"/>
                      <a:pt x="33613" y="26088"/>
                      <a:pt x="33613" y="16807"/>
                    </a:cubicBezTo>
                    <a:cubicBezTo>
                      <a:pt x="33613" y="7524"/>
                      <a:pt x="26087" y="1"/>
                      <a:pt x="16807" y="1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631;p42">
                <a:extLst>
                  <a:ext uri="{FF2B5EF4-FFF2-40B4-BE49-F238E27FC236}">
                    <a16:creationId xmlns:a16="http://schemas.microsoft.com/office/drawing/2014/main" id="{031DA6A2-2BC5-4495-8A4D-718D675BD458}"/>
                  </a:ext>
                </a:extLst>
              </p:cNvPr>
              <p:cNvGrpSpPr/>
              <p:nvPr/>
            </p:nvGrpSpPr>
            <p:grpSpPr>
              <a:xfrm>
                <a:off x="3507339" y="4539444"/>
                <a:ext cx="545771" cy="463584"/>
                <a:chOff x="8326624" y="2651192"/>
                <a:chExt cx="593000" cy="592075"/>
              </a:xfrm>
            </p:grpSpPr>
            <p:sp>
              <p:nvSpPr>
                <p:cNvPr id="32" name="Google Shape;632;p42">
                  <a:extLst>
                    <a:ext uri="{FF2B5EF4-FFF2-40B4-BE49-F238E27FC236}">
                      <a16:creationId xmlns:a16="http://schemas.microsoft.com/office/drawing/2014/main" id="{C33690DA-4BF9-4FD5-B947-5D0742C47726}"/>
                    </a:ext>
                  </a:extLst>
                </p:cNvPr>
                <p:cNvSpPr/>
                <p:nvPr/>
              </p:nvSpPr>
              <p:spPr>
                <a:xfrm>
                  <a:off x="8326624" y="2651192"/>
                  <a:ext cx="593000" cy="5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0" h="23683" extrusionOk="0">
                      <a:moveTo>
                        <a:pt x="16413" y="755"/>
                      </a:moveTo>
                      <a:cubicBezTo>
                        <a:pt x="20025" y="755"/>
                        <a:pt x="22964" y="3694"/>
                        <a:pt x="22964" y="7306"/>
                      </a:cubicBezTo>
                      <a:cubicBezTo>
                        <a:pt x="22964" y="10918"/>
                        <a:pt x="20025" y="13857"/>
                        <a:pt x="16413" y="13857"/>
                      </a:cubicBezTo>
                      <a:cubicBezTo>
                        <a:pt x="12801" y="13857"/>
                        <a:pt x="9862" y="10918"/>
                        <a:pt x="9862" y="7306"/>
                      </a:cubicBezTo>
                      <a:cubicBezTo>
                        <a:pt x="9862" y="3695"/>
                        <a:pt x="12801" y="755"/>
                        <a:pt x="16413" y="755"/>
                      </a:cubicBezTo>
                      <a:close/>
                      <a:moveTo>
                        <a:pt x="9777" y="13052"/>
                      </a:moveTo>
                      <a:lnTo>
                        <a:pt x="10663" y="13947"/>
                      </a:lnTo>
                      <a:lnTo>
                        <a:pt x="1839" y="22771"/>
                      </a:lnTo>
                      <a:lnTo>
                        <a:pt x="948" y="21880"/>
                      </a:lnTo>
                      <a:lnTo>
                        <a:pt x="9777" y="13052"/>
                      </a:lnTo>
                      <a:close/>
                      <a:moveTo>
                        <a:pt x="16413" y="1"/>
                      </a:moveTo>
                      <a:cubicBezTo>
                        <a:pt x="12384" y="1"/>
                        <a:pt x="9106" y="3278"/>
                        <a:pt x="9106" y="7306"/>
                      </a:cubicBezTo>
                      <a:cubicBezTo>
                        <a:pt x="9105" y="9114"/>
                        <a:pt x="9775" y="10856"/>
                        <a:pt x="10988" y="12196"/>
                      </a:cubicBezTo>
                      <a:lnTo>
                        <a:pt x="10489" y="12695"/>
                      </a:lnTo>
                      <a:lnTo>
                        <a:pt x="10076" y="12280"/>
                      </a:lnTo>
                      <a:cubicBezTo>
                        <a:pt x="10067" y="12268"/>
                        <a:pt x="10057" y="12258"/>
                        <a:pt x="10047" y="12247"/>
                      </a:cubicBezTo>
                      <a:cubicBezTo>
                        <a:pt x="10038" y="12237"/>
                        <a:pt x="10027" y="12228"/>
                        <a:pt x="10017" y="12219"/>
                      </a:cubicBezTo>
                      <a:lnTo>
                        <a:pt x="9691" y="11892"/>
                      </a:lnTo>
                      <a:cubicBezTo>
                        <a:pt x="9617" y="11813"/>
                        <a:pt x="9517" y="11773"/>
                        <a:pt x="9417" y="11773"/>
                      </a:cubicBezTo>
                      <a:cubicBezTo>
                        <a:pt x="9321" y="11773"/>
                        <a:pt x="9225" y="11809"/>
                        <a:pt x="9151" y="11882"/>
                      </a:cubicBezTo>
                      <a:cubicBezTo>
                        <a:pt x="9000" y="12032"/>
                        <a:pt x="9002" y="12277"/>
                        <a:pt x="9155" y="12423"/>
                      </a:cubicBezTo>
                      <a:lnTo>
                        <a:pt x="9245" y="12514"/>
                      </a:lnTo>
                      <a:lnTo>
                        <a:pt x="147" y="21613"/>
                      </a:lnTo>
                      <a:cubicBezTo>
                        <a:pt x="0" y="21760"/>
                        <a:pt x="0" y="21999"/>
                        <a:pt x="147" y="22146"/>
                      </a:cubicBezTo>
                      <a:lnTo>
                        <a:pt x="1573" y="23571"/>
                      </a:lnTo>
                      <a:cubicBezTo>
                        <a:pt x="1646" y="23645"/>
                        <a:pt x="1743" y="23682"/>
                        <a:pt x="1839" y="23682"/>
                      </a:cubicBezTo>
                      <a:cubicBezTo>
                        <a:pt x="1936" y="23682"/>
                        <a:pt x="2032" y="23645"/>
                        <a:pt x="2106" y="23571"/>
                      </a:cubicBezTo>
                      <a:lnTo>
                        <a:pt x="11195" y="14483"/>
                      </a:lnTo>
                      <a:lnTo>
                        <a:pt x="11283" y="14571"/>
                      </a:lnTo>
                      <a:cubicBezTo>
                        <a:pt x="11356" y="14643"/>
                        <a:pt x="11452" y="14679"/>
                        <a:pt x="11547" y="14679"/>
                      </a:cubicBezTo>
                      <a:cubicBezTo>
                        <a:pt x="11643" y="14679"/>
                        <a:pt x="11739" y="14642"/>
                        <a:pt x="11812" y="14570"/>
                      </a:cubicBezTo>
                      <a:cubicBezTo>
                        <a:pt x="11959" y="14424"/>
                        <a:pt x="11962" y="14188"/>
                        <a:pt x="11819" y="14039"/>
                      </a:cubicBezTo>
                      <a:lnTo>
                        <a:pt x="11021" y="13233"/>
                      </a:lnTo>
                      <a:lnTo>
                        <a:pt x="11523" y="12731"/>
                      </a:lnTo>
                      <a:cubicBezTo>
                        <a:pt x="12861" y="13942"/>
                        <a:pt x="14603" y="14613"/>
                        <a:pt x="16407" y="14613"/>
                      </a:cubicBezTo>
                      <a:cubicBezTo>
                        <a:pt x="16409" y="14613"/>
                        <a:pt x="16411" y="14613"/>
                        <a:pt x="16413" y="14613"/>
                      </a:cubicBezTo>
                      <a:cubicBezTo>
                        <a:pt x="20442" y="14613"/>
                        <a:pt x="23720" y="11335"/>
                        <a:pt x="23720" y="7307"/>
                      </a:cubicBezTo>
                      <a:cubicBezTo>
                        <a:pt x="23720" y="3278"/>
                        <a:pt x="20441" y="1"/>
                        <a:pt x="164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633;p42">
                  <a:extLst>
                    <a:ext uri="{FF2B5EF4-FFF2-40B4-BE49-F238E27FC236}">
                      <a16:creationId xmlns:a16="http://schemas.microsoft.com/office/drawing/2014/main" id="{E1E76211-89F1-41C4-B9B9-728754CC9A59}"/>
                    </a:ext>
                  </a:extLst>
                </p:cNvPr>
                <p:cNvSpPr/>
                <p:nvPr/>
              </p:nvSpPr>
              <p:spPr>
                <a:xfrm>
                  <a:off x="8602729" y="2679417"/>
                  <a:ext cx="289875" cy="2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11592" extrusionOk="0">
                      <a:moveTo>
                        <a:pt x="5795" y="0"/>
                      </a:moveTo>
                      <a:cubicBezTo>
                        <a:pt x="2600" y="0"/>
                        <a:pt x="0" y="2600"/>
                        <a:pt x="0" y="5796"/>
                      </a:cubicBezTo>
                      <a:cubicBezTo>
                        <a:pt x="0" y="8991"/>
                        <a:pt x="2600" y="11591"/>
                        <a:pt x="5795" y="11591"/>
                      </a:cubicBezTo>
                      <a:cubicBezTo>
                        <a:pt x="5800" y="11591"/>
                        <a:pt x="5804" y="11591"/>
                        <a:pt x="5809" y="11591"/>
                      </a:cubicBezTo>
                      <a:cubicBezTo>
                        <a:pt x="7062" y="11591"/>
                        <a:pt x="8282" y="11182"/>
                        <a:pt x="9281" y="10425"/>
                      </a:cubicBezTo>
                      <a:cubicBezTo>
                        <a:pt x="9447" y="10299"/>
                        <a:pt x="9481" y="10061"/>
                        <a:pt x="9356" y="9895"/>
                      </a:cubicBezTo>
                      <a:cubicBezTo>
                        <a:pt x="9281" y="9796"/>
                        <a:pt x="9168" y="9745"/>
                        <a:pt x="9054" y="9745"/>
                      </a:cubicBezTo>
                      <a:cubicBezTo>
                        <a:pt x="8975" y="9745"/>
                        <a:pt x="8895" y="9770"/>
                        <a:pt x="8827" y="9821"/>
                      </a:cubicBezTo>
                      <a:cubicBezTo>
                        <a:pt x="7958" y="10479"/>
                        <a:pt x="6897" y="10835"/>
                        <a:pt x="5809" y="10835"/>
                      </a:cubicBezTo>
                      <a:cubicBezTo>
                        <a:pt x="5804" y="10835"/>
                        <a:pt x="5800" y="10835"/>
                        <a:pt x="5795" y="10835"/>
                      </a:cubicBezTo>
                      <a:cubicBezTo>
                        <a:pt x="3017" y="10835"/>
                        <a:pt x="756" y="8574"/>
                        <a:pt x="756" y="5795"/>
                      </a:cubicBezTo>
                      <a:cubicBezTo>
                        <a:pt x="756" y="3017"/>
                        <a:pt x="3016" y="756"/>
                        <a:pt x="5795" y="756"/>
                      </a:cubicBezTo>
                      <a:cubicBezTo>
                        <a:pt x="8575" y="756"/>
                        <a:pt x="10834" y="3017"/>
                        <a:pt x="10834" y="5796"/>
                      </a:cubicBezTo>
                      <a:cubicBezTo>
                        <a:pt x="10837" y="6890"/>
                        <a:pt x="10482" y="7954"/>
                        <a:pt x="9821" y="8826"/>
                      </a:cubicBezTo>
                      <a:cubicBezTo>
                        <a:pt x="9695" y="8993"/>
                        <a:pt x="9729" y="9230"/>
                        <a:pt x="9895" y="9355"/>
                      </a:cubicBezTo>
                      <a:cubicBezTo>
                        <a:pt x="9963" y="9407"/>
                        <a:pt x="10043" y="9432"/>
                        <a:pt x="10122" y="9432"/>
                      </a:cubicBezTo>
                      <a:cubicBezTo>
                        <a:pt x="10237" y="9432"/>
                        <a:pt x="10350" y="9380"/>
                        <a:pt x="10424" y="9282"/>
                      </a:cubicBezTo>
                      <a:cubicBezTo>
                        <a:pt x="11185" y="8278"/>
                        <a:pt x="11594" y="7053"/>
                        <a:pt x="11590" y="5796"/>
                      </a:cubicBezTo>
                      <a:cubicBezTo>
                        <a:pt x="11590" y="2600"/>
                        <a:pt x="8990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C9CDEFE3-83ED-4FD4-AE40-F570656362B8}"/>
                </a:ext>
              </a:extLst>
            </p:cNvPr>
            <p:cNvGrpSpPr/>
            <p:nvPr/>
          </p:nvGrpSpPr>
          <p:grpSpPr>
            <a:xfrm>
              <a:off x="9221522" y="2526328"/>
              <a:ext cx="901902" cy="767238"/>
              <a:chOff x="11539346" y="4354304"/>
              <a:chExt cx="901902" cy="767238"/>
            </a:xfrm>
          </p:grpSpPr>
          <p:sp>
            <p:nvSpPr>
              <p:cNvPr id="25" name="Google Shape;630;p42">
                <a:extLst>
                  <a:ext uri="{FF2B5EF4-FFF2-40B4-BE49-F238E27FC236}">
                    <a16:creationId xmlns:a16="http://schemas.microsoft.com/office/drawing/2014/main" id="{150C2BB6-9917-4045-A8EC-C733E0656802}"/>
                  </a:ext>
                </a:extLst>
              </p:cNvPr>
              <p:cNvSpPr/>
              <p:nvPr/>
            </p:nvSpPr>
            <p:spPr>
              <a:xfrm>
                <a:off x="11539346" y="4354304"/>
                <a:ext cx="901902" cy="767238"/>
              </a:xfrm>
              <a:custGeom>
                <a:avLst/>
                <a:gdLst/>
                <a:ahLst/>
                <a:cxnLst/>
                <a:rect l="l" t="t" r="r" b="b"/>
                <a:pathLst>
                  <a:path w="33614" h="33612" extrusionOk="0">
                    <a:moveTo>
                      <a:pt x="16806" y="0"/>
                    </a:moveTo>
                    <a:cubicBezTo>
                      <a:pt x="7525" y="0"/>
                      <a:pt x="1" y="7526"/>
                      <a:pt x="1" y="16807"/>
                    </a:cubicBezTo>
                    <a:cubicBezTo>
                      <a:pt x="1" y="26087"/>
                      <a:pt x="7525" y="33612"/>
                      <a:pt x="16806" y="33612"/>
                    </a:cubicBezTo>
                    <a:cubicBezTo>
                      <a:pt x="26087" y="33612"/>
                      <a:pt x="33612" y="26088"/>
                      <a:pt x="33613" y="16806"/>
                    </a:cubicBezTo>
                    <a:cubicBezTo>
                      <a:pt x="33613" y="7525"/>
                      <a:pt x="26087" y="0"/>
                      <a:pt x="16806" y="0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7" name="Google Shape;15221;p66">
                <a:extLst>
                  <a:ext uri="{FF2B5EF4-FFF2-40B4-BE49-F238E27FC236}">
                    <a16:creationId xmlns:a16="http://schemas.microsoft.com/office/drawing/2014/main" id="{44D2AA13-479B-48DD-BB3A-BA5D0E40F410}"/>
                  </a:ext>
                </a:extLst>
              </p:cNvPr>
              <p:cNvGrpSpPr/>
              <p:nvPr/>
            </p:nvGrpSpPr>
            <p:grpSpPr>
              <a:xfrm>
                <a:off x="11716491" y="4466381"/>
                <a:ext cx="535921" cy="455078"/>
                <a:chOff x="6913860" y="3862174"/>
                <a:chExt cx="374709" cy="374010"/>
              </a:xfrm>
              <a:solidFill>
                <a:schemeClr val="bg1"/>
              </a:solidFill>
            </p:grpSpPr>
            <p:sp>
              <p:nvSpPr>
                <p:cNvPr id="30" name="Google Shape;15222;p66">
                  <a:extLst>
                    <a:ext uri="{FF2B5EF4-FFF2-40B4-BE49-F238E27FC236}">
                      <a16:creationId xmlns:a16="http://schemas.microsoft.com/office/drawing/2014/main" id="{277AF0B4-401D-4DCE-8B9F-5F5D5A640ED4}"/>
                    </a:ext>
                  </a:extLst>
                </p:cNvPr>
                <p:cNvSpPr/>
                <p:nvPr/>
              </p:nvSpPr>
              <p:spPr>
                <a:xfrm>
                  <a:off x="6913860" y="4002499"/>
                  <a:ext cx="374709" cy="233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7359" extrusionOk="0">
                      <a:moveTo>
                        <a:pt x="3180" y="3298"/>
                      </a:moveTo>
                      <a:lnTo>
                        <a:pt x="3180" y="7001"/>
                      </a:lnTo>
                      <a:lnTo>
                        <a:pt x="1691" y="7001"/>
                      </a:lnTo>
                      <a:lnTo>
                        <a:pt x="1691" y="3298"/>
                      </a:lnTo>
                      <a:close/>
                      <a:moveTo>
                        <a:pt x="6680" y="2370"/>
                      </a:moveTo>
                      <a:lnTo>
                        <a:pt x="6680" y="7001"/>
                      </a:lnTo>
                      <a:lnTo>
                        <a:pt x="5192" y="7001"/>
                      </a:lnTo>
                      <a:lnTo>
                        <a:pt x="5192" y="2370"/>
                      </a:lnTo>
                      <a:close/>
                      <a:moveTo>
                        <a:pt x="10180" y="345"/>
                      </a:moveTo>
                      <a:lnTo>
                        <a:pt x="10180" y="7001"/>
                      </a:lnTo>
                      <a:lnTo>
                        <a:pt x="8692" y="7001"/>
                      </a:lnTo>
                      <a:lnTo>
                        <a:pt x="8692" y="345"/>
                      </a:lnTo>
                      <a:close/>
                      <a:moveTo>
                        <a:pt x="8502" y="0"/>
                      </a:moveTo>
                      <a:cubicBezTo>
                        <a:pt x="8406" y="0"/>
                        <a:pt x="8323" y="84"/>
                        <a:pt x="8323" y="179"/>
                      </a:cubicBezTo>
                      <a:lnTo>
                        <a:pt x="8323" y="7001"/>
                      </a:lnTo>
                      <a:lnTo>
                        <a:pt x="7013" y="7001"/>
                      </a:lnTo>
                      <a:lnTo>
                        <a:pt x="7013" y="2203"/>
                      </a:lnTo>
                      <a:cubicBezTo>
                        <a:pt x="7013" y="2120"/>
                        <a:pt x="6930" y="2024"/>
                        <a:pt x="6835" y="2024"/>
                      </a:cubicBezTo>
                      <a:lnTo>
                        <a:pt x="4989" y="2024"/>
                      </a:lnTo>
                      <a:cubicBezTo>
                        <a:pt x="4894" y="2024"/>
                        <a:pt x="4811" y="2108"/>
                        <a:pt x="4811" y="2203"/>
                      </a:cubicBezTo>
                      <a:lnTo>
                        <a:pt x="4811" y="7001"/>
                      </a:lnTo>
                      <a:lnTo>
                        <a:pt x="3501" y="7001"/>
                      </a:lnTo>
                      <a:lnTo>
                        <a:pt x="3501" y="3132"/>
                      </a:lnTo>
                      <a:cubicBezTo>
                        <a:pt x="3501" y="3036"/>
                        <a:pt x="3418" y="2953"/>
                        <a:pt x="3322" y="2953"/>
                      </a:cubicBezTo>
                      <a:lnTo>
                        <a:pt x="1477" y="2953"/>
                      </a:lnTo>
                      <a:cubicBezTo>
                        <a:pt x="1382" y="2953"/>
                        <a:pt x="1298" y="3024"/>
                        <a:pt x="1298" y="3132"/>
                      </a:cubicBezTo>
                      <a:lnTo>
                        <a:pt x="1298" y="7001"/>
                      </a:lnTo>
                      <a:lnTo>
                        <a:pt x="179" y="7001"/>
                      </a:lnTo>
                      <a:cubicBezTo>
                        <a:pt x="84" y="7001"/>
                        <a:pt x="1" y="7073"/>
                        <a:pt x="1" y="7180"/>
                      </a:cubicBezTo>
                      <a:cubicBezTo>
                        <a:pt x="1" y="7287"/>
                        <a:pt x="72" y="7358"/>
                        <a:pt x="179" y="7358"/>
                      </a:cubicBezTo>
                      <a:lnTo>
                        <a:pt x="11597" y="7358"/>
                      </a:lnTo>
                      <a:cubicBezTo>
                        <a:pt x="11681" y="7358"/>
                        <a:pt x="11776" y="7287"/>
                        <a:pt x="11776" y="7180"/>
                      </a:cubicBezTo>
                      <a:cubicBezTo>
                        <a:pt x="11800" y="7073"/>
                        <a:pt x="11728" y="7001"/>
                        <a:pt x="11633" y="7001"/>
                      </a:cubicBezTo>
                      <a:lnTo>
                        <a:pt x="10526" y="7001"/>
                      </a:lnTo>
                      <a:lnTo>
                        <a:pt x="10526" y="179"/>
                      </a:lnTo>
                      <a:cubicBezTo>
                        <a:pt x="10526" y="95"/>
                        <a:pt x="10442" y="0"/>
                        <a:pt x="10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" name="Google Shape;15223;p66">
                  <a:extLst>
                    <a:ext uri="{FF2B5EF4-FFF2-40B4-BE49-F238E27FC236}">
                      <a16:creationId xmlns:a16="http://schemas.microsoft.com/office/drawing/2014/main" id="{223770D6-87BF-4073-9FF8-4D0F7978ECD3}"/>
                    </a:ext>
                  </a:extLst>
                </p:cNvPr>
                <p:cNvSpPr/>
                <p:nvPr/>
              </p:nvSpPr>
              <p:spPr>
                <a:xfrm>
                  <a:off x="6920276" y="3862174"/>
                  <a:ext cx="356958" cy="21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1" h="6789" extrusionOk="0">
                      <a:moveTo>
                        <a:pt x="10668" y="0"/>
                      </a:moveTo>
                      <a:cubicBezTo>
                        <a:pt x="10653" y="0"/>
                        <a:pt x="10637" y="1"/>
                        <a:pt x="10621" y="2"/>
                      </a:cubicBezTo>
                      <a:lnTo>
                        <a:pt x="9145" y="181"/>
                      </a:lnTo>
                      <a:cubicBezTo>
                        <a:pt x="8847" y="216"/>
                        <a:pt x="8633" y="490"/>
                        <a:pt x="8669" y="788"/>
                      </a:cubicBezTo>
                      <a:cubicBezTo>
                        <a:pt x="8691" y="1064"/>
                        <a:pt x="8938" y="1268"/>
                        <a:pt x="9211" y="1268"/>
                      </a:cubicBezTo>
                      <a:cubicBezTo>
                        <a:pt x="9232" y="1268"/>
                        <a:pt x="9254" y="1267"/>
                        <a:pt x="9276" y="1264"/>
                      </a:cubicBezTo>
                      <a:lnTo>
                        <a:pt x="9395" y="1252"/>
                      </a:lnTo>
                      <a:lnTo>
                        <a:pt x="9395" y="1252"/>
                      </a:lnTo>
                      <a:cubicBezTo>
                        <a:pt x="7597" y="3348"/>
                        <a:pt x="5442" y="4443"/>
                        <a:pt x="3918" y="4979"/>
                      </a:cubicBezTo>
                      <a:cubicBezTo>
                        <a:pt x="2025" y="5657"/>
                        <a:pt x="561" y="5717"/>
                        <a:pt x="537" y="5717"/>
                      </a:cubicBezTo>
                      <a:cubicBezTo>
                        <a:pt x="239" y="5729"/>
                        <a:pt x="1" y="5967"/>
                        <a:pt x="25" y="6265"/>
                      </a:cubicBezTo>
                      <a:cubicBezTo>
                        <a:pt x="37" y="6562"/>
                        <a:pt x="275" y="6789"/>
                        <a:pt x="561" y="6789"/>
                      </a:cubicBezTo>
                      <a:lnTo>
                        <a:pt x="572" y="6789"/>
                      </a:lnTo>
                      <a:cubicBezTo>
                        <a:pt x="632" y="6789"/>
                        <a:pt x="2192" y="6729"/>
                        <a:pt x="4263" y="6003"/>
                      </a:cubicBezTo>
                      <a:cubicBezTo>
                        <a:pt x="5418" y="5586"/>
                        <a:pt x="6514" y="5050"/>
                        <a:pt x="7490" y="4383"/>
                      </a:cubicBezTo>
                      <a:cubicBezTo>
                        <a:pt x="7561" y="4324"/>
                        <a:pt x="7597" y="4217"/>
                        <a:pt x="7538" y="4145"/>
                      </a:cubicBezTo>
                      <a:cubicBezTo>
                        <a:pt x="7501" y="4093"/>
                        <a:pt x="7445" y="4065"/>
                        <a:pt x="7391" y="4065"/>
                      </a:cubicBezTo>
                      <a:cubicBezTo>
                        <a:pt x="7358" y="4065"/>
                        <a:pt x="7326" y="4075"/>
                        <a:pt x="7299" y="4098"/>
                      </a:cubicBezTo>
                      <a:cubicBezTo>
                        <a:pt x="6335" y="4753"/>
                        <a:pt x="5275" y="5288"/>
                        <a:pt x="4144" y="5693"/>
                      </a:cubicBezTo>
                      <a:cubicBezTo>
                        <a:pt x="2132" y="6408"/>
                        <a:pt x="632" y="6467"/>
                        <a:pt x="561" y="6467"/>
                      </a:cubicBezTo>
                      <a:cubicBezTo>
                        <a:pt x="453" y="6467"/>
                        <a:pt x="358" y="6372"/>
                        <a:pt x="358" y="6265"/>
                      </a:cubicBezTo>
                      <a:cubicBezTo>
                        <a:pt x="358" y="6169"/>
                        <a:pt x="441" y="6074"/>
                        <a:pt x="561" y="6062"/>
                      </a:cubicBezTo>
                      <a:cubicBezTo>
                        <a:pt x="572" y="6062"/>
                        <a:pt x="2085" y="6003"/>
                        <a:pt x="4037" y="5300"/>
                      </a:cubicBezTo>
                      <a:cubicBezTo>
                        <a:pt x="5680" y="4717"/>
                        <a:pt x="8026" y="3514"/>
                        <a:pt x="9943" y="1133"/>
                      </a:cubicBezTo>
                      <a:cubicBezTo>
                        <a:pt x="10035" y="1018"/>
                        <a:pt x="9949" y="847"/>
                        <a:pt x="9813" y="847"/>
                      </a:cubicBezTo>
                      <a:cubicBezTo>
                        <a:pt x="9809" y="847"/>
                        <a:pt x="9804" y="847"/>
                        <a:pt x="9800" y="847"/>
                      </a:cubicBezTo>
                      <a:lnTo>
                        <a:pt x="9252" y="931"/>
                      </a:lnTo>
                      <a:cubicBezTo>
                        <a:pt x="9244" y="932"/>
                        <a:pt x="9236" y="932"/>
                        <a:pt x="9228" y="932"/>
                      </a:cubicBezTo>
                      <a:cubicBezTo>
                        <a:pt x="9139" y="932"/>
                        <a:pt x="9049" y="874"/>
                        <a:pt x="9038" y="776"/>
                      </a:cubicBezTo>
                      <a:cubicBezTo>
                        <a:pt x="9014" y="657"/>
                        <a:pt x="9085" y="550"/>
                        <a:pt x="9204" y="538"/>
                      </a:cubicBezTo>
                      <a:lnTo>
                        <a:pt x="10681" y="359"/>
                      </a:lnTo>
                      <a:cubicBezTo>
                        <a:pt x="10688" y="358"/>
                        <a:pt x="10696" y="358"/>
                        <a:pt x="10703" y="358"/>
                      </a:cubicBezTo>
                      <a:cubicBezTo>
                        <a:pt x="10812" y="358"/>
                        <a:pt x="10895" y="438"/>
                        <a:pt x="10895" y="550"/>
                      </a:cubicBezTo>
                      <a:lnTo>
                        <a:pt x="10895" y="2026"/>
                      </a:lnTo>
                      <a:cubicBezTo>
                        <a:pt x="10895" y="2133"/>
                        <a:pt x="10812" y="2217"/>
                        <a:pt x="10705" y="2217"/>
                      </a:cubicBezTo>
                      <a:cubicBezTo>
                        <a:pt x="10598" y="2217"/>
                        <a:pt x="10514" y="2133"/>
                        <a:pt x="10514" y="2026"/>
                      </a:cubicBezTo>
                      <a:lnTo>
                        <a:pt x="10514" y="1586"/>
                      </a:lnTo>
                      <a:cubicBezTo>
                        <a:pt x="10514" y="1502"/>
                        <a:pt x="10467" y="1443"/>
                        <a:pt x="10407" y="1419"/>
                      </a:cubicBezTo>
                      <a:cubicBezTo>
                        <a:pt x="10387" y="1409"/>
                        <a:pt x="10368" y="1405"/>
                        <a:pt x="10349" y="1405"/>
                      </a:cubicBezTo>
                      <a:cubicBezTo>
                        <a:pt x="10298" y="1405"/>
                        <a:pt x="10251" y="1435"/>
                        <a:pt x="10217" y="1478"/>
                      </a:cubicBezTo>
                      <a:cubicBezTo>
                        <a:pt x="9574" y="2264"/>
                        <a:pt x="8835" y="2979"/>
                        <a:pt x="8026" y="3610"/>
                      </a:cubicBezTo>
                      <a:cubicBezTo>
                        <a:pt x="7954" y="3669"/>
                        <a:pt x="7942" y="3764"/>
                        <a:pt x="8002" y="3848"/>
                      </a:cubicBezTo>
                      <a:cubicBezTo>
                        <a:pt x="8036" y="3888"/>
                        <a:pt x="8081" y="3910"/>
                        <a:pt x="8129" y="3910"/>
                      </a:cubicBezTo>
                      <a:cubicBezTo>
                        <a:pt x="8166" y="3910"/>
                        <a:pt x="8204" y="3897"/>
                        <a:pt x="8240" y="3872"/>
                      </a:cubicBezTo>
                      <a:cubicBezTo>
                        <a:pt x="8931" y="3336"/>
                        <a:pt x="9585" y="2729"/>
                        <a:pt x="10169" y="2062"/>
                      </a:cubicBezTo>
                      <a:cubicBezTo>
                        <a:pt x="10181" y="2336"/>
                        <a:pt x="10419" y="2574"/>
                        <a:pt x="10705" y="2574"/>
                      </a:cubicBezTo>
                      <a:cubicBezTo>
                        <a:pt x="11002" y="2574"/>
                        <a:pt x="11240" y="2336"/>
                        <a:pt x="11240" y="2038"/>
                      </a:cubicBezTo>
                      <a:lnTo>
                        <a:pt x="11240" y="573"/>
                      </a:lnTo>
                      <a:cubicBezTo>
                        <a:pt x="11240" y="395"/>
                        <a:pt x="11169" y="240"/>
                        <a:pt x="11050" y="133"/>
                      </a:cubicBezTo>
                      <a:cubicBezTo>
                        <a:pt x="10943" y="47"/>
                        <a:pt x="10807" y="0"/>
                        <a:pt x="106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E66DC79-43BE-40D0-8C80-7143A4E8B3ED}"/>
                </a:ext>
              </a:extLst>
            </p:cNvPr>
            <p:cNvGrpSpPr/>
            <p:nvPr/>
          </p:nvGrpSpPr>
          <p:grpSpPr>
            <a:xfrm>
              <a:off x="3806273" y="2489853"/>
              <a:ext cx="901849" cy="767261"/>
              <a:chOff x="6085970" y="4295481"/>
              <a:chExt cx="901849" cy="767261"/>
            </a:xfrm>
          </p:grpSpPr>
          <p:sp>
            <p:nvSpPr>
              <p:cNvPr id="24" name="Google Shape;629;p42">
                <a:extLst>
                  <a:ext uri="{FF2B5EF4-FFF2-40B4-BE49-F238E27FC236}">
                    <a16:creationId xmlns:a16="http://schemas.microsoft.com/office/drawing/2014/main" id="{82E819C3-3432-4CA8-BAC9-610B06B60B7B}"/>
                  </a:ext>
                </a:extLst>
              </p:cNvPr>
              <p:cNvSpPr/>
              <p:nvPr/>
            </p:nvSpPr>
            <p:spPr>
              <a:xfrm>
                <a:off x="6085970" y="4295481"/>
                <a:ext cx="901849" cy="767261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E2A63233-A0B6-437F-A54D-91521D805468}"/>
                  </a:ext>
                </a:extLst>
              </p:cNvPr>
              <p:cNvSpPr/>
              <p:nvPr/>
            </p:nvSpPr>
            <p:spPr>
              <a:xfrm>
                <a:off x="6265645" y="4537932"/>
                <a:ext cx="531297" cy="421385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2574247">
                    <a:moveTo>
                      <a:pt x="2393400" y="1814089"/>
                    </a:moveTo>
                    <a:cubicBezTo>
                      <a:pt x="2363577" y="1814089"/>
                      <a:pt x="2339400" y="1838266"/>
                      <a:pt x="2339400" y="1868089"/>
                    </a:cubicBezTo>
                    <a:cubicBezTo>
                      <a:pt x="2339400" y="1897912"/>
                      <a:pt x="2363577" y="1922089"/>
                      <a:pt x="2393400" y="1922089"/>
                    </a:cubicBezTo>
                    <a:lnTo>
                      <a:pt x="2573400" y="1922089"/>
                    </a:lnTo>
                    <a:cubicBezTo>
                      <a:pt x="2603223" y="1922089"/>
                      <a:pt x="2627400" y="1897912"/>
                      <a:pt x="2627400" y="1868089"/>
                    </a:cubicBezTo>
                    <a:cubicBezTo>
                      <a:pt x="2627400" y="1838266"/>
                      <a:pt x="2603223" y="1814089"/>
                      <a:pt x="2573400" y="1814089"/>
                    </a:cubicBezTo>
                    <a:close/>
                    <a:moveTo>
                      <a:pt x="173344" y="1814089"/>
                    </a:moveTo>
                    <a:cubicBezTo>
                      <a:pt x="143521" y="1814089"/>
                      <a:pt x="119344" y="1838266"/>
                      <a:pt x="119344" y="1868089"/>
                    </a:cubicBezTo>
                    <a:cubicBezTo>
                      <a:pt x="119344" y="1897912"/>
                      <a:pt x="143521" y="1922089"/>
                      <a:pt x="173344" y="1922089"/>
                    </a:cubicBezTo>
                    <a:lnTo>
                      <a:pt x="353344" y="1922089"/>
                    </a:lnTo>
                    <a:cubicBezTo>
                      <a:pt x="383167" y="1922089"/>
                      <a:pt x="407344" y="1897912"/>
                      <a:pt x="407344" y="1868089"/>
                    </a:cubicBezTo>
                    <a:cubicBezTo>
                      <a:pt x="407344" y="1838266"/>
                      <a:pt x="383167" y="1814089"/>
                      <a:pt x="353344" y="1814089"/>
                    </a:cubicBezTo>
                    <a:close/>
                    <a:moveTo>
                      <a:pt x="2933496" y="1796081"/>
                    </a:moveTo>
                    <a:cubicBezTo>
                      <a:pt x="2893727" y="1796081"/>
                      <a:pt x="2861488" y="1828320"/>
                      <a:pt x="2861488" y="1868089"/>
                    </a:cubicBezTo>
                    <a:cubicBezTo>
                      <a:pt x="2861488" y="1907858"/>
                      <a:pt x="2893727" y="1940097"/>
                      <a:pt x="2933496" y="1940097"/>
                    </a:cubicBezTo>
                    <a:cubicBezTo>
                      <a:pt x="2973265" y="1940097"/>
                      <a:pt x="3005504" y="1907858"/>
                      <a:pt x="3005504" y="1868089"/>
                    </a:cubicBezTo>
                    <a:cubicBezTo>
                      <a:pt x="3005504" y="1828320"/>
                      <a:pt x="2973265" y="1796081"/>
                      <a:pt x="2933496" y="1796081"/>
                    </a:cubicBezTo>
                    <a:close/>
                    <a:moveTo>
                      <a:pt x="119344" y="122856"/>
                    </a:moveTo>
                    <a:lnTo>
                      <a:pt x="119344" y="1728192"/>
                    </a:lnTo>
                    <a:lnTo>
                      <a:pt x="3120656" y="1728192"/>
                    </a:lnTo>
                    <a:lnTo>
                      <a:pt x="3120656" y="122856"/>
                    </a:lnTo>
                    <a:close/>
                    <a:moveTo>
                      <a:pt x="0" y="0"/>
                    </a:moveTo>
                    <a:lnTo>
                      <a:pt x="3240000" y="0"/>
                    </a:lnTo>
                    <a:lnTo>
                      <a:pt x="3240000" y="2016224"/>
                    </a:lnTo>
                    <a:lnTo>
                      <a:pt x="1812079" y="2016224"/>
                    </a:lnTo>
                    <a:lnTo>
                      <a:pt x="1857107" y="2320159"/>
                    </a:lnTo>
                    <a:lnTo>
                      <a:pt x="2357140" y="2320159"/>
                    </a:lnTo>
                    <a:cubicBezTo>
                      <a:pt x="2427304" y="2320159"/>
                      <a:pt x="2484184" y="2377039"/>
                      <a:pt x="2484184" y="2447203"/>
                    </a:cubicBezTo>
                    <a:lnTo>
                      <a:pt x="2484184" y="2574247"/>
                    </a:lnTo>
                    <a:lnTo>
                      <a:pt x="755992" y="2574247"/>
                    </a:lnTo>
                    <a:lnTo>
                      <a:pt x="755992" y="2447203"/>
                    </a:lnTo>
                    <a:cubicBezTo>
                      <a:pt x="755992" y="2377039"/>
                      <a:pt x="812872" y="2320159"/>
                      <a:pt x="883036" y="2320159"/>
                    </a:cubicBezTo>
                    <a:lnTo>
                      <a:pt x="1382894" y="2320159"/>
                    </a:lnTo>
                    <a:lnTo>
                      <a:pt x="1427922" y="2016224"/>
                    </a:lnTo>
                    <a:lnTo>
                      <a:pt x="0" y="20162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5596161F-DFB5-4306-AC86-11D35AC84DAC}"/>
                </a:ext>
              </a:extLst>
            </p:cNvPr>
            <p:cNvGrpSpPr/>
            <p:nvPr/>
          </p:nvGrpSpPr>
          <p:grpSpPr>
            <a:xfrm>
              <a:off x="6518281" y="2498842"/>
              <a:ext cx="901877" cy="767352"/>
              <a:chOff x="719970" y="3146541"/>
              <a:chExt cx="901877" cy="767352"/>
            </a:xfrm>
          </p:grpSpPr>
          <p:sp>
            <p:nvSpPr>
              <p:cNvPr id="23" name="Google Shape;628;p42">
                <a:extLst>
                  <a:ext uri="{FF2B5EF4-FFF2-40B4-BE49-F238E27FC236}">
                    <a16:creationId xmlns:a16="http://schemas.microsoft.com/office/drawing/2014/main" id="{52E27778-421F-4368-8FF5-3A8047B44018}"/>
                  </a:ext>
                </a:extLst>
              </p:cNvPr>
              <p:cNvSpPr/>
              <p:nvPr/>
            </p:nvSpPr>
            <p:spPr>
              <a:xfrm>
                <a:off x="719970" y="3146541"/>
                <a:ext cx="901877" cy="767352"/>
              </a:xfrm>
              <a:custGeom>
                <a:avLst/>
                <a:gdLst/>
                <a:ahLst/>
                <a:cxnLst/>
                <a:rect l="l" t="t" r="r" b="b"/>
                <a:pathLst>
                  <a:path w="33613" h="33617" extrusionOk="0">
                    <a:moveTo>
                      <a:pt x="16807" y="0"/>
                    </a:moveTo>
                    <a:cubicBezTo>
                      <a:pt x="7526" y="0"/>
                      <a:pt x="0" y="7525"/>
                      <a:pt x="0" y="16807"/>
                    </a:cubicBezTo>
                    <a:cubicBezTo>
                      <a:pt x="0" y="26088"/>
                      <a:pt x="7526" y="33617"/>
                      <a:pt x="16807" y="33617"/>
                    </a:cubicBezTo>
                    <a:cubicBezTo>
                      <a:pt x="26087" y="33617"/>
                      <a:pt x="33613" y="26088"/>
                      <a:pt x="33613" y="16807"/>
                    </a:cubicBezTo>
                    <a:cubicBezTo>
                      <a:pt x="33613" y="7525"/>
                      <a:pt x="26088" y="0"/>
                      <a:pt x="16807" y="0"/>
                    </a:cubicBezTo>
                    <a:close/>
                  </a:path>
                </a:pathLst>
              </a:custGeom>
              <a:solidFill>
                <a:srgbClr val="0526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4891;p52">
                <a:extLst>
                  <a:ext uri="{FF2B5EF4-FFF2-40B4-BE49-F238E27FC236}">
                    <a16:creationId xmlns:a16="http://schemas.microsoft.com/office/drawing/2014/main" id="{D706383D-3325-43B8-B387-1447423697E5}"/>
                  </a:ext>
                </a:extLst>
              </p:cNvPr>
              <p:cNvSpPr/>
              <p:nvPr/>
            </p:nvSpPr>
            <p:spPr>
              <a:xfrm>
                <a:off x="943660" y="3233457"/>
                <a:ext cx="472679" cy="555211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23669" extrusionOk="0">
                    <a:moveTo>
                      <a:pt x="7648" y="2756"/>
                    </a:moveTo>
                    <a:cubicBezTo>
                      <a:pt x="8298" y="2756"/>
                      <a:pt x="8876" y="3173"/>
                      <a:pt x="9080" y="3789"/>
                    </a:cubicBezTo>
                    <a:cubicBezTo>
                      <a:pt x="9287" y="4407"/>
                      <a:pt x="9073" y="5088"/>
                      <a:pt x="8551" y="5477"/>
                    </a:cubicBezTo>
                    <a:cubicBezTo>
                      <a:pt x="8325" y="5175"/>
                      <a:pt x="7985" y="5024"/>
                      <a:pt x="7645" y="5024"/>
                    </a:cubicBezTo>
                    <a:cubicBezTo>
                      <a:pt x="7305" y="5024"/>
                      <a:pt x="6965" y="5175"/>
                      <a:pt x="6738" y="5477"/>
                    </a:cubicBezTo>
                    <a:cubicBezTo>
                      <a:pt x="6217" y="5088"/>
                      <a:pt x="6003" y="4407"/>
                      <a:pt x="6209" y="3789"/>
                    </a:cubicBezTo>
                    <a:cubicBezTo>
                      <a:pt x="6414" y="3173"/>
                      <a:pt x="6991" y="2756"/>
                      <a:pt x="7641" y="2756"/>
                    </a:cubicBezTo>
                    <a:cubicBezTo>
                      <a:pt x="7642" y="2756"/>
                      <a:pt x="7644" y="2756"/>
                      <a:pt x="7645" y="2756"/>
                    </a:cubicBezTo>
                    <a:cubicBezTo>
                      <a:pt x="7646" y="2756"/>
                      <a:pt x="7647" y="2756"/>
                      <a:pt x="7648" y="2756"/>
                    </a:cubicBezTo>
                    <a:close/>
                    <a:moveTo>
                      <a:pt x="7644" y="5779"/>
                    </a:moveTo>
                    <a:cubicBezTo>
                      <a:pt x="7820" y="5779"/>
                      <a:pt x="7977" y="5903"/>
                      <a:pt x="8015" y="6081"/>
                    </a:cubicBezTo>
                    <a:cubicBezTo>
                      <a:pt x="8021" y="6106"/>
                      <a:pt x="8022" y="6131"/>
                      <a:pt x="8024" y="6158"/>
                    </a:cubicBezTo>
                    <a:cubicBezTo>
                      <a:pt x="8024" y="6360"/>
                      <a:pt x="7866" y="6526"/>
                      <a:pt x="7664" y="6536"/>
                    </a:cubicBezTo>
                    <a:cubicBezTo>
                      <a:pt x="7657" y="6537"/>
                      <a:pt x="7651" y="6537"/>
                      <a:pt x="7644" y="6537"/>
                    </a:cubicBezTo>
                    <a:cubicBezTo>
                      <a:pt x="7452" y="6537"/>
                      <a:pt x="7287" y="6391"/>
                      <a:pt x="7268" y="6197"/>
                    </a:cubicBezTo>
                    <a:cubicBezTo>
                      <a:pt x="7247" y="5997"/>
                      <a:pt x="7387" y="5814"/>
                      <a:pt x="7586" y="5783"/>
                    </a:cubicBezTo>
                    <a:cubicBezTo>
                      <a:pt x="7605" y="5780"/>
                      <a:pt x="7625" y="5779"/>
                      <a:pt x="7644" y="5779"/>
                    </a:cubicBezTo>
                    <a:close/>
                    <a:moveTo>
                      <a:pt x="8342" y="7049"/>
                    </a:moveTo>
                    <a:lnTo>
                      <a:pt x="9455" y="10315"/>
                    </a:lnTo>
                    <a:lnTo>
                      <a:pt x="8024" y="10315"/>
                    </a:lnTo>
                    <a:lnTo>
                      <a:pt x="8024" y="9686"/>
                    </a:lnTo>
                    <a:cubicBezTo>
                      <a:pt x="8032" y="9471"/>
                      <a:pt x="7860" y="9291"/>
                      <a:pt x="7645" y="9291"/>
                    </a:cubicBezTo>
                    <a:cubicBezTo>
                      <a:pt x="7430" y="9291"/>
                      <a:pt x="7259" y="9471"/>
                      <a:pt x="7268" y="9686"/>
                    </a:cubicBezTo>
                    <a:lnTo>
                      <a:pt x="7268" y="10315"/>
                    </a:lnTo>
                    <a:lnTo>
                      <a:pt x="5835" y="10315"/>
                    </a:lnTo>
                    <a:lnTo>
                      <a:pt x="6946" y="7049"/>
                    </a:lnTo>
                    <a:cubicBezTo>
                      <a:pt x="7151" y="7210"/>
                      <a:pt x="7398" y="7290"/>
                      <a:pt x="7644" y="7290"/>
                    </a:cubicBezTo>
                    <a:cubicBezTo>
                      <a:pt x="7891" y="7290"/>
                      <a:pt x="8137" y="7210"/>
                      <a:pt x="8342" y="7049"/>
                    </a:cubicBezTo>
                    <a:close/>
                    <a:moveTo>
                      <a:pt x="9455" y="5631"/>
                    </a:moveTo>
                    <a:lnTo>
                      <a:pt x="13500" y="17494"/>
                    </a:lnTo>
                    <a:cubicBezTo>
                      <a:pt x="13244" y="17511"/>
                      <a:pt x="12997" y="17595"/>
                      <a:pt x="12784" y="17737"/>
                    </a:cubicBezTo>
                    <a:lnTo>
                      <a:pt x="8847" y="6190"/>
                    </a:lnTo>
                    <a:cubicBezTo>
                      <a:pt x="9082" y="6043"/>
                      <a:pt x="9288" y="5854"/>
                      <a:pt x="9455" y="5631"/>
                    </a:cubicBezTo>
                    <a:close/>
                    <a:moveTo>
                      <a:pt x="13611" y="18245"/>
                    </a:moveTo>
                    <a:cubicBezTo>
                      <a:pt x="13807" y="18245"/>
                      <a:pt x="14000" y="18322"/>
                      <a:pt x="14144" y="18466"/>
                    </a:cubicBezTo>
                    <a:cubicBezTo>
                      <a:pt x="14361" y="18683"/>
                      <a:pt x="14425" y="19007"/>
                      <a:pt x="14308" y="19290"/>
                    </a:cubicBezTo>
                    <a:cubicBezTo>
                      <a:pt x="14191" y="19572"/>
                      <a:pt x="13916" y="19756"/>
                      <a:pt x="13610" y="19756"/>
                    </a:cubicBezTo>
                    <a:cubicBezTo>
                      <a:pt x="13193" y="19754"/>
                      <a:pt x="12856" y="19417"/>
                      <a:pt x="12854" y="19000"/>
                    </a:cubicBezTo>
                    <a:cubicBezTo>
                      <a:pt x="12854" y="18695"/>
                      <a:pt x="13039" y="18419"/>
                      <a:pt x="13322" y="18303"/>
                    </a:cubicBezTo>
                    <a:cubicBezTo>
                      <a:pt x="13415" y="18264"/>
                      <a:pt x="13513" y="18245"/>
                      <a:pt x="13611" y="18245"/>
                    </a:cubicBezTo>
                    <a:close/>
                    <a:moveTo>
                      <a:pt x="14443" y="20261"/>
                    </a:moveTo>
                    <a:lnTo>
                      <a:pt x="14443" y="20261"/>
                    </a:lnTo>
                    <a:cubicBezTo>
                      <a:pt x="14577" y="20710"/>
                      <a:pt x="14427" y="21195"/>
                      <a:pt x="14064" y="21488"/>
                    </a:cubicBezTo>
                    <a:lnTo>
                      <a:pt x="14064" y="21488"/>
                    </a:lnTo>
                    <a:lnTo>
                      <a:pt x="13730" y="20507"/>
                    </a:lnTo>
                    <a:cubicBezTo>
                      <a:pt x="13985" y="20487"/>
                      <a:pt x="14229" y="20403"/>
                      <a:pt x="14443" y="20261"/>
                    </a:cubicBezTo>
                    <a:close/>
                    <a:moveTo>
                      <a:pt x="7645" y="0"/>
                    </a:moveTo>
                    <a:cubicBezTo>
                      <a:pt x="7441" y="0"/>
                      <a:pt x="7275" y="160"/>
                      <a:pt x="7266" y="363"/>
                    </a:cubicBezTo>
                    <a:lnTo>
                      <a:pt x="7266" y="2033"/>
                    </a:lnTo>
                    <a:cubicBezTo>
                      <a:pt x="6196" y="2212"/>
                      <a:pt x="5377" y="3145"/>
                      <a:pt x="5377" y="4267"/>
                    </a:cubicBezTo>
                    <a:cubicBezTo>
                      <a:pt x="5377" y="4402"/>
                      <a:pt x="5388" y="4537"/>
                      <a:pt x="5414" y="4669"/>
                    </a:cubicBezTo>
                    <a:lnTo>
                      <a:pt x="3487" y="10315"/>
                    </a:lnTo>
                    <a:lnTo>
                      <a:pt x="1567" y="10315"/>
                    </a:lnTo>
                    <a:lnTo>
                      <a:pt x="1567" y="10188"/>
                    </a:lnTo>
                    <a:cubicBezTo>
                      <a:pt x="1576" y="9975"/>
                      <a:pt x="1405" y="9795"/>
                      <a:pt x="1188" y="9795"/>
                    </a:cubicBezTo>
                    <a:cubicBezTo>
                      <a:pt x="973" y="9795"/>
                      <a:pt x="802" y="9975"/>
                      <a:pt x="811" y="10188"/>
                    </a:cubicBezTo>
                    <a:lnTo>
                      <a:pt x="811" y="11196"/>
                    </a:lnTo>
                    <a:cubicBezTo>
                      <a:pt x="802" y="11411"/>
                      <a:pt x="973" y="11591"/>
                      <a:pt x="1188" y="11591"/>
                    </a:cubicBezTo>
                    <a:cubicBezTo>
                      <a:pt x="1405" y="11591"/>
                      <a:pt x="1576" y="11411"/>
                      <a:pt x="1567" y="11196"/>
                    </a:cubicBezTo>
                    <a:lnTo>
                      <a:pt x="1567" y="11071"/>
                    </a:lnTo>
                    <a:lnTo>
                      <a:pt x="3231" y="11071"/>
                    </a:lnTo>
                    <a:lnTo>
                      <a:pt x="2036" y="14576"/>
                    </a:lnTo>
                    <a:cubicBezTo>
                      <a:pt x="1965" y="14775"/>
                      <a:pt x="2070" y="14994"/>
                      <a:pt x="2270" y="15062"/>
                    </a:cubicBezTo>
                    <a:cubicBezTo>
                      <a:pt x="2310" y="15076"/>
                      <a:pt x="2351" y="15082"/>
                      <a:pt x="2391" y="15082"/>
                    </a:cubicBezTo>
                    <a:cubicBezTo>
                      <a:pt x="2550" y="15082"/>
                      <a:pt x="2699" y="14980"/>
                      <a:pt x="2752" y="14820"/>
                    </a:cubicBezTo>
                    <a:lnTo>
                      <a:pt x="5867" y="5677"/>
                    </a:lnTo>
                    <a:cubicBezTo>
                      <a:pt x="6028" y="5879"/>
                      <a:pt x="6221" y="6053"/>
                      <a:pt x="6441" y="6190"/>
                    </a:cubicBezTo>
                    <a:lnTo>
                      <a:pt x="1225" y="21486"/>
                    </a:lnTo>
                    <a:cubicBezTo>
                      <a:pt x="1093" y="21378"/>
                      <a:pt x="986" y="21241"/>
                      <a:pt x="916" y="21087"/>
                    </a:cubicBezTo>
                    <a:cubicBezTo>
                      <a:pt x="795" y="20820"/>
                      <a:pt x="789" y="20516"/>
                      <a:pt x="899" y="20245"/>
                    </a:cubicBezTo>
                    <a:cubicBezTo>
                      <a:pt x="902" y="20239"/>
                      <a:pt x="904" y="20232"/>
                      <a:pt x="907" y="20226"/>
                    </a:cubicBezTo>
                    <a:lnTo>
                      <a:pt x="2261" y="16251"/>
                    </a:lnTo>
                    <a:cubicBezTo>
                      <a:pt x="2325" y="16054"/>
                      <a:pt x="2220" y="15843"/>
                      <a:pt x="2024" y="15777"/>
                    </a:cubicBezTo>
                    <a:cubicBezTo>
                      <a:pt x="1983" y="15763"/>
                      <a:pt x="1942" y="15756"/>
                      <a:pt x="1902" y="15756"/>
                    </a:cubicBezTo>
                    <a:cubicBezTo>
                      <a:pt x="1746" y="15756"/>
                      <a:pt x="1601" y="15852"/>
                      <a:pt x="1546" y="16007"/>
                    </a:cubicBezTo>
                    <a:lnTo>
                      <a:pt x="978" y="17673"/>
                    </a:lnTo>
                    <a:cubicBezTo>
                      <a:pt x="288" y="18049"/>
                      <a:pt x="0" y="18891"/>
                      <a:pt x="317" y="19610"/>
                    </a:cubicBezTo>
                    <a:lnTo>
                      <a:pt x="195" y="19972"/>
                    </a:lnTo>
                    <a:cubicBezTo>
                      <a:pt x="9" y="20431"/>
                      <a:pt x="21" y="20947"/>
                      <a:pt x="227" y="21398"/>
                    </a:cubicBezTo>
                    <a:cubicBezTo>
                      <a:pt x="385" y="21745"/>
                      <a:pt x="644" y="22034"/>
                      <a:pt x="972" y="22230"/>
                    </a:cubicBezTo>
                    <a:lnTo>
                      <a:pt x="652" y="23169"/>
                    </a:lnTo>
                    <a:cubicBezTo>
                      <a:pt x="586" y="23366"/>
                      <a:pt x="690" y="23580"/>
                      <a:pt x="888" y="23648"/>
                    </a:cubicBezTo>
                    <a:cubicBezTo>
                      <a:pt x="928" y="23662"/>
                      <a:pt x="969" y="23668"/>
                      <a:pt x="1010" y="23668"/>
                    </a:cubicBezTo>
                    <a:cubicBezTo>
                      <a:pt x="1167" y="23668"/>
                      <a:pt x="1314" y="23569"/>
                      <a:pt x="1368" y="23412"/>
                    </a:cubicBezTo>
                    <a:lnTo>
                      <a:pt x="2423" y="20314"/>
                    </a:lnTo>
                    <a:cubicBezTo>
                      <a:pt x="3088" y="19937"/>
                      <a:pt x="3367" y="19122"/>
                      <a:pt x="3072" y="18418"/>
                    </a:cubicBezTo>
                    <a:lnTo>
                      <a:pt x="5576" y="11073"/>
                    </a:lnTo>
                    <a:lnTo>
                      <a:pt x="7266" y="11073"/>
                    </a:lnTo>
                    <a:lnTo>
                      <a:pt x="7266" y="11702"/>
                    </a:lnTo>
                    <a:cubicBezTo>
                      <a:pt x="7256" y="11917"/>
                      <a:pt x="7428" y="12097"/>
                      <a:pt x="7643" y="12097"/>
                    </a:cubicBezTo>
                    <a:cubicBezTo>
                      <a:pt x="7858" y="12097"/>
                      <a:pt x="8031" y="11917"/>
                      <a:pt x="8021" y="11702"/>
                    </a:cubicBezTo>
                    <a:lnTo>
                      <a:pt x="8021" y="11073"/>
                    </a:lnTo>
                    <a:lnTo>
                      <a:pt x="9712" y="11073"/>
                    </a:lnTo>
                    <a:lnTo>
                      <a:pt x="12216" y="18416"/>
                    </a:lnTo>
                    <a:cubicBezTo>
                      <a:pt x="11922" y="19121"/>
                      <a:pt x="12199" y="19936"/>
                      <a:pt x="12863" y="20313"/>
                    </a:cubicBezTo>
                    <a:lnTo>
                      <a:pt x="13920" y="23411"/>
                    </a:lnTo>
                    <a:cubicBezTo>
                      <a:pt x="13973" y="23568"/>
                      <a:pt x="14121" y="23668"/>
                      <a:pt x="14279" y="23668"/>
                    </a:cubicBezTo>
                    <a:cubicBezTo>
                      <a:pt x="14318" y="23668"/>
                      <a:pt x="14359" y="23661"/>
                      <a:pt x="14399" y="23648"/>
                    </a:cubicBezTo>
                    <a:cubicBezTo>
                      <a:pt x="14596" y="23580"/>
                      <a:pt x="14703" y="23366"/>
                      <a:pt x="14636" y="23169"/>
                    </a:cubicBezTo>
                    <a:lnTo>
                      <a:pt x="14316" y="22232"/>
                    </a:lnTo>
                    <a:cubicBezTo>
                      <a:pt x="15074" y="21782"/>
                      <a:pt x="15441" y="20845"/>
                      <a:pt x="15148" y="19983"/>
                    </a:cubicBezTo>
                    <a:lnTo>
                      <a:pt x="15146" y="19981"/>
                    </a:lnTo>
                    <a:lnTo>
                      <a:pt x="15008" y="19576"/>
                    </a:lnTo>
                    <a:cubicBezTo>
                      <a:pt x="15298" y="18876"/>
                      <a:pt x="15022" y="18068"/>
                      <a:pt x="14365" y="17691"/>
                    </a:cubicBezTo>
                    <a:lnTo>
                      <a:pt x="12109" y="11071"/>
                    </a:lnTo>
                    <a:lnTo>
                      <a:pt x="13722" y="11071"/>
                    </a:lnTo>
                    <a:lnTo>
                      <a:pt x="13722" y="11196"/>
                    </a:lnTo>
                    <a:cubicBezTo>
                      <a:pt x="13731" y="11398"/>
                      <a:pt x="13896" y="11557"/>
                      <a:pt x="14100" y="11557"/>
                    </a:cubicBezTo>
                    <a:cubicBezTo>
                      <a:pt x="14302" y="11557"/>
                      <a:pt x="14468" y="11398"/>
                      <a:pt x="14477" y="11196"/>
                    </a:cubicBezTo>
                    <a:lnTo>
                      <a:pt x="14477" y="10188"/>
                    </a:lnTo>
                    <a:cubicBezTo>
                      <a:pt x="14468" y="9986"/>
                      <a:pt x="14302" y="9827"/>
                      <a:pt x="14100" y="9827"/>
                    </a:cubicBezTo>
                    <a:cubicBezTo>
                      <a:pt x="13896" y="9827"/>
                      <a:pt x="13731" y="9986"/>
                      <a:pt x="13722" y="10188"/>
                    </a:cubicBezTo>
                    <a:lnTo>
                      <a:pt x="13722" y="10315"/>
                    </a:lnTo>
                    <a:lnTo>
                      <a:pt x="11851" y="10315"/>
                    </a:lnTo>
                    <a:lnTo>
                      <a:pt x="9923" y="4659"/>
                    </a:lnTo>
                    <a:cubicBezTo>
                      <a:pt x="9914" y="4634"/>
                      <a:pt x="9903" y="4610"/>
                      <a:pt x="9889" y="4587"/>
                    </a:cubicBezTo>
                    <a:cubicBezTo>
                      <a:pt x="9904" y="4481"/>
                      <a:pt x="9911" y="4374"/>
                      <a:pt x="9911" y="4267"/>
                    </a:cubicBezTo>
                    <a:cubicBezTo>
                      <a:pt x="9911" y="3145"/>
                      <a:pt x="9093" y="2212"/>
                      <a:pt x="8022" y="2031"/>
                    </a:cubicBezTo>
                    <a:lnTo>
                      <a:pt x="8022" y="363"/>
                    </a:lnTo>
                    <a:cubicBezTo>
                      <a:pt x="8013" y="160"/>
                      <a:pt x="7847" y="0"/>
                      <a:pt x="7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aphicFrame>
          <p:nvGraphicFramePr>
            <p:cNvPr id="6" name="Diagrama 5">
              <a:extLst>
                <a:ext uri="{FF2B5EF4-FFF2-40B4-BE49-F238E27FC236}">
                  <a16:creationId xmlns:a16="http://schemas.microsoft.com/office/drawing/2014/main" id="{AF4C45D0-867F-4D08-B8C4-CD24AEBA4C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72039228"/>
                </p:ext>
              </p:extLst>
            </p:nvPr>
          </p:nvGraphicFramePr>
          <p:xfrm>
            <a:off x="478275" y="3002589"/>
            <a:ext cx="10141142" cy="18731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A647A414-5ACA-40E5-B5DB-06B26D8DC328}"/>
              </a:ext>
            </a:extLst>
          </p:cNvPr>
          <p:cNvGrpSpPr/>
          <p:nvPr/>
        </p:nvGrpSpPr>
        <p:grpSpPr>
          <a:xfrm>
            <a:off x="537508" y="4522478"/>
            <a:ext cx="1480548" cy="289803"/>
            <a:chOff x="5942219" y="340621"/>
            <a:chExt cx="2120489" cy="1272293"/>
          </a:xfrm>
        </p:grpSpPr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F809F7F1-01C8-4A7D-827A-BB75EFB94470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Rectángulo: esquinas redondeadas 4">
              <a:extLst>
                <a:ext uri="{FF2B5EF4-FFF2-40B4-BE49-F238E27FC236}">
                  <a16:creationId xmlns:a16="http://schemas.microsoft.com/office/drawing/2014/main" id="{BD8FAA11-0739-434C-B1E8-C503F73B3126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LR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069D100-D384-40D0-B555-C3AEBD3BF336}"/>
              </a:ext>
            </a:extLst>
          </p:cNvPr>
          <p:cNvGrpSpPr/>
          <p:nvPr/>
        </p:nvGrpSpPr>
        <p:grpSpPr>
          <a:xfrm>
            <a:off x="537508" y="4934834"/>
            <a:ext cx="1480548" cy="286483"/>
            <a:chOff x="5942219" y="340621"/>
            <a:chExt cx="2120489" cy="1272293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0CE349C9-67FF-47EE-A7EA-EC6B78799DBE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Rectángulo: esquinas redondeadas 4">
              <a:extLst>
                <a:ext uri="{FF2B5EF4-FFF2-40B4-BE49-F238E27FC236}">
                  <a16:creationId xmlns:a16="http://schemas.microsoft.com/office/drawing/2014/main" id="{3B1F1EB8-EA3C-49C6-9391-DC1D436270C2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KNN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99313EB5-B087-4E45-A8C9-6B183E48AFA6}"/>
              </a:ext>
            </a:extLst>
          </p:cNvPr>
          <p:cNvGrpSpPr/>
          <p:nvPr/>
        </p:nvGrpSpPr>
        <p:grpSpPr>
          <a:xfrm>
            <a:off x="540037" y="5347190"/>
            <a:ext cx="1478019" cy="286483"/>
            <a:chOff x="5942219" y="340621"/>
            <a:chExt cx="2120489" cy="1272293"/>
          </a:xfrm>
        </p:grpSpPr>
        <p:sp>
          <p:nvSpPr>
            <p:cNvPr id="80" name="Rectángulo: esquinas redondeadas 79">
              <a:extLst>
                <a:ext uri="{FF2B5EF4-FFF2-40B4-BE49-F238E27FC236}">
                  <a16:creationId xmlns:a16="http://schemas.microsoft.com/office/drawing/2014/main" id="{29F6A3DE-2FA9-4D1F-9C6A-B35E2D7C2BC6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Rectángulo: esquinas redondeadas 4">
              <a:extLst>
                <a:ext uri="{FF2B5EF4-FFF2-40B4-BE49-F238E27FC236}">
                  <a16:creationId xmlns:a16="http://schemas.microsoft.com/office/drawing/2014/main" id="{1B5F30DF-5023-43D2-A009-9689B6E91656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L. SVC</a:t>
              </a: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7464826C-803B-43DA-91DC-0CCBD6A39972}"/>
              </a:ext>
            </a:extLst>
          </p:cNvPr>
          <p:cNvGrpSpPr/>
          <p:nvPr/>
        </p:nvGrpSpPr>
        <p:grpSpPr>
          <a:xfrm>
            <a:off x="537508" y="5759546"/>
            <a:ext cx="1454530" cy="286483"/>
            <a:chOff x="5942219" y="340621"/>
            <a:chExt cx="2120489" cy="1272293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9C5AF3D4-A24E-4C5E-AA7E-A7CA4B9CEBEB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Rectángulo: esquinas redondeadas 4">
              <a:extLst>
                <a:ext uri="{FF2B5EF4-FFF2-40B4-BE49-F238E27FC236}">
                  <a16:creationId xmlns:a16="http://schemas.microsoft.com/office/drawing/2014/main" id="{8FB63C76-BA1D-4F67-BB70-3364A85FFFB7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LDA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FA44A497-34CE-43C0-862D-6B60195350A6}"/>
              </a:ext>
            </a:extLst>
          </p:cNvPr>
          <p:cNvGrpSpPr/>
          <p:nvPr/>
        </p:nvGrpSpPr>
        <p:grpSpPr>
          <a:xfrm>
            <a:off x="3624132" y="4530966"/>
            <a:ext cx="1480548" cy="289803"/>
            <a:chOff x="5942219" y="340621"/>
            <a:chExt cx="2120489" cy="1272293"/>
          </a:xfrm>
        </p:grpSpPr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49B8B97E-A0D0-43FC-8CCD-CEEEE0DDD3FE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Rectángulo: esquinas redondeadas 4">
              <a:extLst>
                <a:ext uri="{FF2B5EF4-FFF2-40B4-BE49-F238E27FC236}">
                  <a16:creationId xmlns:a16="http://schemas.microsoft.com/office/drawing/2014/main" id="{E346C55D-79C9-4778-9C58-781EFAB2FF6A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dirty="0"/>
                <a:t>Tol</a:t>
              </a:r>
              <a:endParaRPr lang="es-CO" sz="2300" kern="1200" dirty="0"/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14B01E0E-E097-4051-8469-54D9966EE73B}"/>
              </a:ext>
            </a:extLst>
          </p:cNvPr>
          <p:cNvGrpSpPr/>
          <p:nvPr/>
        </p:nvGrpSpPr>
        <p:grpSpPr>
          <a:xfrm>
            <a:off x="3624132" y="4943322"/>
            <a:ext cx="1480548" cy="286483"/>
            <a:chOff x="5942219" y="340621"/>
            <a:chExt cx="2120489" cy="1272293"/>
          </a:xfrm>
        </p:grpSpPr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567F2193-88F5-41DB-9FE0-B8B87DCA0CF8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Rectángulo: esquinas redondeadas 4">
              <a:extLst>
                <a:ext uri="{FF2B5EF4-FFF2-40B4-BE49-F238E27FC236}">
                  <a16:creationId xmlns:a16="http://schemas.microsoft.com/office/drawing/2014/main" id="{0677D789-E5E6-4B18-99C3-75FAD655950C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C</a:t>
              </a: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2A5A2BE2-7B58-405B-B2AC-F5D2CA4C6EFC}"/>
              </a:ext>
            </a:extLst>
          </p:cNvPr>
          <p:cNvGrpSpPr/>
          <p:nvPr/>
        </p:nvGrpSpPr>
        <p:grpSpPr>
          <a:xfrm>
            <a:off x="3626661" y="5355678"/>
            <a:ext cx="1478019" cy="286483"/>
            <a:chOff x="5942219" y="340621"/>
            <a:chExt cx="2120489" cy="1272293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4F39810C-FA7F-40FF-AE2C-AEBE205550DD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Rectángulo: esquinas redondeadas 4">
              <a:extLst>
                <a:ext uri="{FF2B5EF4-FFF2-40B4-BE49-F238E27FC236}">
                  <a16:creationId xmlns:a16="http://schemas.microsoft.com/office/drawing/2014/main" id="{38D7792E-9851-41A8-AA1B-D845DA502BD4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 err="1"/>
                <a:t>Solvers</a:t>
              </a:r>
              <a:endParaRPr lang="es-CO" sz="2300" kern="1200" dirty="0"/>
            </a:p>
          </p:txBody>
        </p:sp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1F0A766E-E223-4641-A478-D26698951FDA}"/>
              </a:ext>
            </a:extLst>
          </p:cNvPr>
          <p:cNvGrpSpPr/>
          <p:nvPr/>
        </p:nvGrpSpPr>
        <p:grpSpPr>
          <a:xfrm>
            <a:off x="3626661" y="5759643"/>
            <a:ext cx="1478019" cy="286483"/>
            <a:chOff x="5942219" y="340621"/>
            <a:chExt cx="2120489" cy="1272293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24658BC7-78BA-4F09-8B2E-D591304D4B38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Rectángulo: esquinas redondeadas 4">
              <a:extLst>
                <a:ext uri="{FF2B5EF4-FFF2-40B4-BE49-F238E27FC236}">
                  <a16:creationId xmlns:a16="http://schemas.microsoft.com/office/drawing/2014/main" id="{2E2AA5FF-7C92-4440-B6F8-C3D6D4B2BB30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 err="1"/>
                <a:t>Ranges</a:t>
              </a:r>
              <a:endParaRPr lang="es-CO" sz="2300" kern="1200" dirty="0"/>
            </a:p>
          </p:txBody>
        </p: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51B75CF2-D875-4DA5-B853-A399545CF712}"/>
              </a:ext>
            </a:extLst>
          </p:cNvPr>
          <p:cNvGrpSpPr/>
          <p:nvPr/>
        </p:nvGrpSpPr>
        <p:grpSpPr>
          <a:xfrm>
            <a:off x="6244538" y="5409883"/>
            <a:ext cx="2120489" cy="636146"/>
            <a:chOff x="5942219" y="356780"/>
            <a:chExt cx="2120489" cy="1272293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38B79449-383C-4128-ACE3-64B486CE2A28}"/>
                </a:ext>
              </a:extLst>
            </p:cNvPr>
            <p:cNvSpPr/>
            <p:nvPr/>
          </p:nvSpPr>
          <p:spPr>
            <a:xfrm>
              <a:off x="5942219" y="356780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" name="Rectángulo: esquinas redondeadas 4">
              <a:extLst>
                <a:ext uri="{FF2B5EF4-FFF2-40B4-BE49-F238E27FC236}">
                  <a16:creationId xmlns:a16="http://schemas.microsoft.com/office/drawing/2014/main" id="{445756C6-F226-41CE-8066-5984037E12C8}"/>
                </a:ext>
              </a:extLst>
            </p:cNvPr>
            <p:cNvSpPr txBox="1"/>
            <p:nvPr/>
          </p:nvSpPr>
          <p:spPr>
            <a:xfrm>
              <a:off x="5979483" y="394044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100" kern="1200" dirty="0" err="1"/>
                <a:t>GridSearchCV</a:t>
              </a:r>
              <a:endParaRPr lang="es-CO" sz="2100" kern="1200" dirty="0"/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754C5ED3-FFA6-41B1-B73E-479F2ED30BE2}"/>
              </a:ext>
            </a:extLst>
          </p:cNvPr>
          <p:cNvGrpSpPr/>
          <p:nvPr/>
        </p:nvGrpSpPr>
        <p:grpSpPr>
          <a:xfrm>
            <a:off x="9230698" y="4530966"/>
            <a:ext cx="2120489" cy="472281"/>
            <a:chOff x="5942219" y="356780"/>
            <a:chExt cx="2120489" cy="127229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5C1BCC3E-9910-4F94-AC0D-7702C2A24EC1}"/>
                </a:ext>
              </a:extLst>
            </p:cNvPr>
            <p:cNvSpPr/>
            <p:nvPr/>
          </p:nvSpPr>
          <p:spPr>
            <a:xfrm>
              <a:off x="5942219" y="356780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Rectángulo: esquinas redondeadas 4">
              <a:extLst>
                <a:ext uri="{FF2B5EF4-FFF2-40B4-BE49-F238E27FC236}">
                  <a16:creationId xmlns:a16="http://schemas.microsoft.com/office/drawing/2014/main" id="{2580CAA3-6B77-4E9C-B282-BDD2D16881C2}"/>
                </a:ext>
              </a:extLst>
            </p:cNvPr>
            <p:cNvSpPr txBox="1"/>
            <p:nvPr/>
          </p:nvSpPr>
          <p:spPr>
            <a:xfrm>
              <a:off x="5979483" y="394044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100" kern="1200" dirty="0" err="1"/>
                <a:t>Stacking</a:t>
              </a:r>
              <a:endParaRPr lang="es-CO" sz="2100" kern="1200" dirty="0"/>
            </a:p>
          </p:txBody>
        </p:sp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4069C4B4-D660-4C2E-8077-B22CC3449C16}"/>
              </a:ext>
            </a:extLst>
          </p:cNvPr>
          <p:cNvGrpSpPr/>
          <p:nvPr/>
        </p:nvGrpSpPr>
        <p:grpSpPr>
          <a:xfrm>
            <a:off x="9576920" y="5119794"/>
            <a:ext cx="1480548" cy="286483"/>
            <a:chOff x="5942219" y="340621"/>
            <a:chExt cx="2120489" cy="1272293"/>
          </a:xfrm>
        </p:grpSpPr>
        <p:sp>
          <p:nvSpPr>
            <p:cNvPr id="107" name="Rectángulo: esquinas redondeadas 106">
              <a:extLst>
                <a:ext uri="{FF2B5EF4-FFF2-40B4-BE49-F238E27FC236}">
                  <a16:creationId xmlns:a16="http://schemas.microsoft.com/office/drawing/2014/main" id="{57F646A9-AF78-4B96-A769-56A58A75B381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202A3592-04FA-4FD8-894F-520531530AE4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KNN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D8075FE7-19F9-464B-B3BA-F7FD4135E66F}"/>
              </a:ext>
            </a:extLst>
          </p:cNvPr>
          <p:cNvGrpSpPr/>
          <p:nvPr/>
        </p:nvGrpSpPr>
        <p:grpSpPr>
          <a:xfrm>
            <a:off x="9579449" y="5532150"/>
            <a:ext cx="1478019" cy="286483"/>
            <a:chOff x="5942219" y="340621"/>
            <a:chExt cx="2120489" cy="1272293"/>
          </a:xfrm>
        </p:grpSpPr>
        <p:sp>
          <p:nvSpPr>
            <p:cNvPr id="110" name="Rectángulo: esquinas redondeadas 109">
              <a:extLst>
                <a:ext uri="{FF2B5EF4-FFF2-40B4-BE49-F238E27FC236}">
                  <a16:creationId xmlns:a16="http://schemas.microsoft.com/office/drawing/2014/main" id="{A9261918-46C4-46DF-9C3E-9C3AD2BA7E0C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8A484512-32C8-4645-B225-B7FB2483A263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L. SVC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101E94AA-BCDA-4716-9996-E151B3317D5E}"/>
              </a:ext>
            </a:extLst>
          </p:cNvPr>
          <p:cNvGrpSpPr/>
          <p:nvPr/>
        </p:nvGrpSpPr>
        <p:grpSpPr>
          <a:xfrm>
            <a:off x="9576920" y="5944506"/>
            <a:ext cx="1454530" cy="286483"/>
            <a:chOff x="5942219" y="340621"/>
            <a:chExt cx="2120489" cy="1272293"/>
          </a:xfrm>
        </p:grpSpPr>
        <p:sp>
          <p:nvSpPr>
            <p:cNvPr id="113" name="Rectángulo: esquinas redondeadas 112">
              <a:extLst>
                <a:ext uri="{FF2B5EF4-FFF2-40B4-BE49-F238E27FC236}">
                  <a16:creationId xmlns:a16="http://schemas.microsoft.com/office/drawing/2014/main" id="{9C05AB3E-8D15-4E18-8C78-8A977CD6329D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Rectángulo: esquinas redondeadas 4">
              <a:extLst>
                <a:ext uri="{FF2B5EF4-FFF2-40B4-BE49-F238E27FC236}">
                  <a16:creationId xmlns:a16="http://schemas.microsoft.com/office/drawing/2014/main" id="{29F29A52-EE55-4FD7-8474-F9C1C918781A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LDA</a:t>
              </a:r>
            </a:p>
          </p:txBody>
        </p:sp>
      </p:grp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C83E6C3F-4F4F-4D74-9F28-DECF2ABD6628}"/>
              </a:ext>
            </a:extLst>
          </p:cNvPr>
          <p:cNvSpPr/>
          <p:nvPr/>
        </p:nvSpPr>
        <p:spPr>
          <a:xfrm>
            <a:off x="228606" y="2548098"/>
            <a:ext cx="2281145" cy="38082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8068A679-95D2-45D4-BE8A-4AADCAFC9B38}"/>
              </a:ext>
            </a:extLst>
          </p:cNvPr>
          <p:cNvSpPr/>
          <p:nvPr/>
        </p:nvSpPr>
        <p:spPr>
          <a:xfrm>
            <a:off x="3163961" y="2541443"/>
            <a:ext cx="2281145" cy="381490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7A205CB7-059D-470B-80F1-B643A985D516}"/>
              </a:ext>
            </a:extLst>
          </p:cNvPr>
          <p:cNvSpPr/>
          <p:nvPr/>
        </p:nvSpPr>
        <p:spPr>
          <a:xfrm>
            <a:off x="6108509" y="2541443"/>
            <a:ext cx="2392549" cy="381490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7836DD6D-7E5A-47D5-8A6D-B2832304DCEE}"/>
              </a:ext>
            </a:extLst>
          </p:cNvPr>
          <p:cNvSpPr/>
          <p:nvPr/>
        </p:nvSpPr>
        <p:spPr>
          <a:xfrm>
            <a:off x="9137377" y="2548097"/>
            <a:ext cx="2392549" cy="380825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5EB116-8709-4AB6-96C3-C9174637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83" y="3953341"/>
            <a:ext cx="1405197" cy="1405197"/>
          </a:xfrm>
          <a:prstGeom prst="rect">
            <a:avLst/>
          </a:prstGeom>
        </p:spPr>
      </p:pic>
      <p:sp>
        <p:nvSpPr>
          <p:cNvPr id="94" name="CuadroTexto 93">
            <a:extLst>
              <a:ext uri="{FF2B5EF4-FFF2-40B4-BE49-F238E27FC236}">
                <a16:creationId xmlns:a16="http://schemas.microsoft.com/office/drawing/2014/main" id="{F047F5F2-6DF1-404F-81A4-675D006D30D4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13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5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D892FC-4ED2-45D3-956A-3FF64663A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0" y="1231558"/>
            <a:ext cx="7518454" cy="5012302"/>
          </a:xfrm>
          <a:prstGeom prst="rect">
            <a:avLst/>
          </a:prstGeom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Resultados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E51AF30-72D3-4E46-9ADB-09960BD5C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23655"/>
              </p:ext>
            </p:extLst>
          </p:nvPr>
        </p:nvGraphicFramePr>
        <p:xfrm>
          <a:off x="7178084" y="982071"/>
          <a:ext cx="3348110" cy="5306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722">
                  <a:extLst>
                    <a:ext uri="{9D8B030D-6E8A-4147-A177-3AD203B41FA5}">
                      <a16:colId xmlns:a16="http://schemas.microsoft.com/office/drawing/2014/main" val="1463721844"/>
                    </a:ext>
                  </a:extLst>
                </a:gridCol>
                <a:gridCol w="1204694">
                  <a:extLst>
                    <a:ext uri="{9D8B030D-6E8A-4147-A177-3AD203B41FA5}">
                      <a16:colId xmlns:a16="http://schemas.microsoft.com/office/drawing/2014/main" val="3456286199"/>
                    </a:ext>
                  </a:extLst>
                </a:gridCol>
                <a:gridCol w="1204694">
                  <a:extLst>
                    <a:ext uri="{9D8B030D-6E8A-4147-A177-3AD203B41FA5}">
                      <a16:colId xmlns:a16="http://schemas.microsoft.com/office/drawing/2014/main" val="2664732058"/>
                    </a:ext>
                  </a:extLst>
                </a:gridCol>
              </a:tblGrid>
              <a:tr h="2928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Classifier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Parameter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Value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41447532"/>
                  </a:ext>
                </a:extLst>
              </a:tr>
              <a:tr h="29285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KNN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neighbors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389254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weights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distance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69134714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metric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euclidean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9716953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algorithm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auto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239889049"/>
                  </a:ext>
                </a:extLst>
              </a:tr>
              <a:tr h="29285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Linear SVC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C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0.001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71057379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penalty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l2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6203771"/>
                  </a:ext>
                </a:extLst>
              </a:tr>
              <a:tr h="62100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loss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squared_hinge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294272256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tol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0.1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20652229"/>
                  </a:ext>
                </a:extLst>
              </a:tr>
              <a:tr h="292850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LR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C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0.01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25704960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tol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10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79633376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max_iter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1000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12001394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penalty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l2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38874124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solver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sag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541466100"/>
                  </a:ext>
                </a:extLst>
              </a:tr>
              <a:tr h="29285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LDA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shrinkage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0.0001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27858592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solver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 err="1">
                          <a:effectLst/>
                        </a:rPr>
                        <a:t>lsqr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08426761"/>
                  </a:ext>
                </a:extLst>
              </a:tr>
              <a:tr h="292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>
                          <a:effectLst/>
                        </a:rPr>
                        <a:t>tol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CO" sz="1400" dirty="0">
                          <a:effectLst/>
                        </a:rPr>
                        <a:t>0.1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222296506"/>
                  </a:ext>
                </a:extLst>
              </a:tr>
            </a:tbl>
          </a:graphicData>
        </a:graphic>
      </p:graphicFrame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6E29F7-BE23-4DBF-BD93-D60A3E165095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14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3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Resultados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C2CF54-F534-4C10-A21A-215C247F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7" y="1287673"/>
            <a:ext cx="5237806" cy="42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405A2F5D-E2D8-4157-9816-E8E8476F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63" y="1249330"/>
            <a:ext cx="5246869" cy="435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CB05B-28D1-4CC2-A25D-F41A08C3AD69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15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2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Resultados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33092724-CC78-4854-9733-1D967062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43" y="1295399"/>
            <a:ext cx="5117586" cy="438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4A219DE-4A6E-4B1D-9A68-54D9532A3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59" y="1348637"/>
            <a:ext cx="5117586" cy="432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58FA1D4-A33A-4C11-AE52-B1A8AC61D1FE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16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Resultados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616D1F-E487-43B4-AC24-D2CDAC672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3" y="942764"/>
            <a:ext cx="5284870" cy="475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3A91DD-66DB-4796-A25E-36D2A3EC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10483" r="24737" b="8718"/>
          <a:stretch/>
        </p:blipFill>
        <p:spPr>
          <a:xfrm>
            <a:off x="5593893" y="1157303"/>
            <a:ext cx="4993896" cy="42713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886D6E-F195-4133-BF23-DE01717B4B24}"/>
              </a:ext>
            </a:extLst>
          </p:cNvPr>
          <p:cNvSpPr txBox="1"/>
          <p:nvPr/>
        </p:nvSpPr>
        <p:spPr>
          <a:xfrm>
            <a:off x="11120417" y="854733"/>
            <a:ext cx="893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0 -&gt; 1016</a:t>
            </a:r>
          </a:p>
          <a:p>
            <a:endParaRPr lang="es-CO" sz="1200" b="1" dirty="0"/>
          </a:p>
          <a:p>
            <a:r>
              <a:rPr lang="es-CO" sz="1200" b="1" dirty="0"/>
              <a:t>1 -&gt; 174</a:t>
            </a:r>
          </a:p>
          <a:p>
            <a:endParaRPr lang="es-CO" sz="1200" b="1" dirty="0"/>
          </a:p>
          <a:p>
            <a:r>
              <a:rPr lang="es-CO" sz="1200" b="1" dirty="0"/>
              <a:t>2 -&gt; 190</a:t>
            </a:r>
          </a:p>
          <a:p>
            <a:endParaRPr lang="es-CO" sz="1200" b="1" dirty="0"/>
          </a:p>
          <a:p>
            <a:r>
              <a:rPr lang="es-CO" sz="1200" b="1" dirty="0"/>
              <a:t>3 -&gt; 10</a:t>
            </a:r>
          </a:p>
          <a:p>
            <a:endParaRPr lang="es-CO" sz="1200" b="1" dirty="0"/>
          </a:p>
          <a:p>
            <a:r>
              <a:rPr lang="es-CO" sz="1200" b="1" dirty="0"/>
              <a:t>4 -&gt; 337</a:t>
            </a:r>
          </a:p>
          <a:p>
            <a:endParaRPr lang="es-CO" sz="1200" b="1" dirty="0"/>
          </a:p>
          <a:p>
            <a:r>
              <a:rPr lang="es-CO" sz="1200" b="1" dirty="0"/>
              <a:t>5 -&gt; 657</a:t>
            </a:r>
          </a:p>
          <a:p>
            <a:endParaRPr lang="es-CO" sz="1200" b="1" dirty="0"/>
          </a:p>
          <a:p>
            <a:r>
              <a:rPr lang="es-CO" sz="1200" b="1" dirty="0"/>
              <a:t>6 -&gt; 311</a:t>
            </a:r>
          </a:p>
          <a:p>
            <a:endParaRPr lang="es-CO" sz="1200" b="1" dirty="0"/>
          </a:p>
          <a:p>
            <a:r>
              <a:rPr lang="es-CO" sz="1200" b="1" dirty="0"/>
              <a:t>7 -&gt; 212</a:t>
            </a:r>
          </a:p>
          <a:p>
            <a:endParaRPr lang="es-CO" sz="1200" b="1" dirty="0"/>
          </a:p>
          <a:p>
            <a:r>
              <a:rPr lang="es-CO" sz="1200" b="1" dirty="0"/>
              <a:t>8 -&gt; 59</a:t>
            </a:r>
          </a:p>
          <a:p>
            <a:endParaRPr lang="es-CO" sz="1200" b="1" dirty="0"/>
          </a:p>
          <a:p>
            <a:r>
              <a:rPr lang="es-CO" sz="1200" b="1" dirty="0"/>
              <a:t>9 -&gt; 460</a:t>
            </a:r>
          </a:p>
          <a:p>
            <a:endParaRPr lang="es-CO" sz="1200" b="1" dirty="0"/>
          </a:p>
          <a:p>
            <a:r>
              <a:rPr lang="es-CO" sz="1200" b="1" dirty="0"/>
              <a:t>10 -&gt; 1021</a:t>
            </a:r>
          </a:p>
          <a:p>
            <a:endParaRPr lang="es-CO" sz="1200" b="1" dirty="0"/>
          </a:p>
          <a:p>
            <a:r>
              <a:rPr lang="es-CO" sz="1200" b="1" dirty="0"/>
              <a:t>11 -&gt; 351</a:t>
            </a:r>
          </a:p>
          <a:p>
            <a:endParaRPr lang="es-CO" sz="1200" b="1" dirty="0"/>
          </a:p>
          <a:p>
            <a:r>
              <a:rPr lang="es-CO" sz="1200" b="1" dirty="0"/>
              <a:t>12 -&gt; 1817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0B8696D-B547-474B-9D05-09BE462B41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8" t="10483" r="14438" b="8718"/>
          <a:stretch/>
        </p:blipFill>
        <p:spPr>
          <a:xfrm>
            <a:off x="10505094" y="1157303"/>
            <a:ext cx="612782" cy="427131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3AE6AD0-B665-48AF-B02B-B9A92A9728F4}"/>
              </a:ext>
            </a:extLst>
          </p:cNvPr>
          <p:cNvSpPr txBox="1"/>
          <p:nvPr/>
        </p:nvSpPr>
        <p:spPr>
          <a:xfrm>
            <a:off x="11353800" y="181571"/>
            <a:ext cx="57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b="1" i="1" dirty="0">
              <a:solidFill>
                <a:schemeClr val="accent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880442-B391-47B8-8CC3-EFC26ACE7F0B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17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57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Conclusiones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314" name="Picture 2" descr="🥇▷【 Conclusiones - Auditoría de Recursos Humanos 】">
            <a:extLst>
              <a:ext uri="{FF2B5EF4-FFF2-40B4-BE49-F238E27FC236}">
                <a16:creationId xmlns:a16="http://schemas.microsoft.com/office/drawing/2014/main" id="{199149FC-BB94-4B37-A8B9-DCEDA04D1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"/>
          <a:stretch/>
        </p:blipFill>
        <p:spPr bwMode="auto">
          <a:xfrm>
            <a:off x="3385343" y="1395602"/>
            <a:ext cx="5387496" cy="449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0553745-4BAA-4DC5-9DEA-2783C0D4174D}"/>
              </a:ext>
            </a:extLst>
          </p:cNvPr>
          <p:cNvSpPr txBox="1"/>
          <p:nvPr/>
        </p:nvSpPr>
        <p:spPr>
          <a:xfrm>
            <a:off x="5020290" y="6079998"/>
            <a:ext cx="247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https://cutt.ly/UhfWrdw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8752A35-BEDB-487B-B835-51E2FC5039E8}"/>
              </a:ext>
            </a:extLst>
          </p:cNvPr>
          <p:cNvGrpSpPr/>
          <p:nvPr/>
        </p:nvGrpSpPr>
        <p:grpSpPr>
          <a:xfrm>
            <a:off x="2180405" y="1272877"/>
            <a:ext cx="2698061" cy="830997"/>
            <a:chOff x="5942219" y="340621"/>
            <a:chExt cx="2120489" cy="1272293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7689BCF-2884-4F1D-B7BA-5161AD187134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A8DF6C1F-D3EE-4D00-9E5F-8D025669C2EB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Modelos Alta eficiencia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F525A78-7FCA-4CCC-B4DF-2B449D7F1C29}"/>
              </a:ext>
            </a:extLst>
          </p:cNvPr>
          <p:cNvGrpSpPr/>
          <p:nvPr/>
        </p:nvGrpSpPr>
        <p:grpSpPr>
          <a:xfrm>
            <a:off x="8939644" y="1269273"/>
            <a:ext cx="2698061" cy="830997"/>
            <a:chOff x="5942219" y="340621"/>
            <a:chExt cx="2120489" cy="1272293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7CC48203-178B-4750-AC53-740B521811B8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ángulo: esquinas redondeadas 4">
              <a:extLst>
                <a:ext uri="{FF2B5EF4-FFF2-40B4-BE49-F238E27FC236}">
                  <a16:creationId xmlns:a16="http://schemas.microsoft.com/office/drawing/2014/main" id="{A53A00DD-508A-46E8-8C0D-F1ABEC7B4201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dirty="0"/>
                <a:t>Desempeño Ensamble </a:t>
              </a:r>
              <a:r>
                <a:rPr lang="es-CO" sz="2800" dirty="0"/>
                <a:t>≈</a:t>
              </a:r>
              <a:endParaRPr lang="es-CO" sz="2300" kern="12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3DFB19-733A-46B9-91AA-06B5C21B2EA1}"/>
              </a:ext>
            </a:extLst>
          </p:cNvPr>
          <p:cNvGrpSpPr/>
          <p:nvPr/>
        </p:nvGrpSpPr>
        <p:grpSpPr>
          <a:xfrm>
            <a:off x="420475" y="4662361"/>
            <a:ext cx="3108960" cy="830997"/>
            <a:chOff x="5942219" y="340621"/>
            <a:chExt cx="2120489" cy="1272293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EF188CB-432D-4437-9336-51D7AD742877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52C4C2AA-1948-4092-A8D2-82769722C939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Relación Flexibilidad del modelo/efectividad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22FCD91-B50A-4A88-B975-8187A72A5062}"/>
              </a:ext>
            </a:extLst>
          </p:cNvPr>
          <p:cNvGrpSpPr/>
          <p:nvPr/>
        </p:nvGrpSpPr>
        <p:grpSpPr>
          <a:xfrm>
            <a:off x="8842980" y="4532048"/>
            <a:ext cx="2698061" cy="830997"/>
            <a:chOff x="5942219" y="340621"/>
            <a:chExt cx="2120489" cy="1272293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374C0926-DB91-44C2-856F-ACC5C3F43F47}"/>
                </a:ext>
              </a:extLst>
            </p:cNvPr>
            <p:cNvSpPr/>
            <p:nvPr/>
          </p:nvSpPr>
          <p:spPr>
            <a:xfrm>
              <a:off x="5942219" y="340621"/>
              <a:ext cx="2120489" cy="12722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ángulo: esquinas redondeadas 4">
              <a:extLst>
                <a:ext uri="{FF2B5EF4-FFF2-40B4-BE49-F238E27FC236}">
                  <a16:creationId xmlns:a16="http://schemas.microsoft.com/office/drawing/2014/main" id="{8BC3DAE5-FB43-420A-8E6C-F5412103E196}"/>
                </a:ext>
              </a:extLst>
            </p:cNvPr>
            <p:cNvSpPr txBox="1"/>
            <p:nvPr/>
          </p:nvSpPr>
          <p:spPr>
            <a:xfrm>
              <a:off x="5979483" y="377885"/>
              <a:ext cx="2045961" cy="1197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2300" kern="1200" dirty="0"/>
                <a:t>Generalización - STD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2A391A3-7E31-4AEE-A58B-6C9E5A42147B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18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5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0FA3DDF0-1099-4DBE-BF5A-DBE51900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936" t="26069" r="28308" b="3341"/>
          <a:stretch/>
        </p:blipFill>
        <p:spPr>
          <a:xfrm>
            <a:off x="9213430" y="-1"/>
            <a:ext cx="2978570" cy="32113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58846C-170C-45DF-8C94-6F9CC79BDF66}"/>
              </a:ext>
            </a:extLst>
          </p:cNvPr>
          <p:cNvSpPr/>
          <p:nvPr/>
        </p:nvSpPr>
        <p:spPr>
          <a:xfrm>
            <a:off x="-1" y="1145650"/>
            <a:ext cx="8969829" cy="87085"/>
          </a:xfrm>
          <a:prstGeom prst="rect">
            <a:avLst/>
          </a:prstGeom>
          <a:solidFill>
            <a:srgbClr val="006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7C18CA-B378-46B2-9D23-EA5CBC4BE46E}"/>
              </a:ext>
            </a:extLst>
          </p:cNvPr>
          <p:cNvSpPr txBox="1"/>
          <p:nvPr/>
        </p:nvSpPr>
        <p:spPr>
          <a:xfrm>
            <a:off x="1102050" y="181571"/>
            <a:ext cx="907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Impactos 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892EE8-2B19-4A35-90B0-C0B3C8AD18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73457"/>
            <a:ext cx="2332383" cy="13553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94A2F80-DCD8-49B3-B76A-6B120EFFC3B9}"/>
              </a:ext>
            </a:extLst>
          </p:cNvPr>
          <p:cNvSpPr/>
          <p:nvPr/>
        </p:nvSpPr>
        <p:spPr>
          <a:xfrm>
            <a:off x="-1" y="1099931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B56120-111D-4936-B545-1B692302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19</a:t>
            </a:fld>
            <a:endParaRPr lang="es-CO"/>
          </a:p>
        </p:txBody>
      </p:sp>
      <p:pic>
        <p:nvPicPr>
          <p:cNvPr id="11266" name="Picture 2" descr="Vicerrectoría de Docencia | Universidad del Atlántico">
            <a:extLst>
              <a:ext uri="{FF2B5EF4-FFF2-40B4-BE49-F238E27FC236}">
                <a16:creationId xmlns:a16="http://schemas.microsoft.com/office/drawing/2014/main" id="{11E5589C-22DA-4CC3-80F7-CBF6C0BC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0" y="2602174"/>
            <a:ext cx="2884256" cy="252689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as barreras de las pymes para subirse a la tecnología - Destino Negocio">
            <a:extLst>
              <a:ext uri="{FF2B5EF4-FFF2-40B4-BE49-F238E27FC236}">
                <a16:creationId xmlns:a16="http://schemas.microsoft.com/office/drawing/2014/main" id="{B7D7D33B-140E-44FE-8B0C-DAF36D88B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4"/>
          <a:stretch/>
        </p:blipFill>
        <p:spPr bwMode="auto">
          <a:xfrm>
            <a:off x="3986306" y="2602174"/>
            <a:ext cx="3706814" cy="25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9B6AAE-1836-4762-A899-2FFC784ED572}"/>
              </a:ext>
            </a:extLst>
          </p:cNvPr>
          <p:cNvSpPr txBox="1"/>
          <p:nvPr/>
        </p:nvSpPr>
        <p:spPr>
          <a:xfrm>
            <a:off x="4599998" y="5146041"/>
            <a:ext cx="24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https://cutt.ly/RhfQQ6L</a:t>
            </a:r>
          </a:p>
        </p:txBody>
      </p:sp>
      <p:pic>
        <p:nvPicPr>
          <p:cNvPr id="11270" name="Picture 6" descr="Los riesgos de una popular técnica de ingeniería genética en humanos  anticipan uno de los grandes debates del futuro">
            <a:extLst>
              <a:ext uri="{FF2B5EF4-FFF2-40B4-BE49-F238E27FC236}">
                <a16:creationId xmlns:a16="http://schemas.microsoft.com/office/drawing/2014/main" id="{A3AC1450-7E11-4B00-B7B7-12881D679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7" r="17448"/>
          <a:stretch/>
        </p:blipFill>
        <p:spPr bwMode="auto">
          <a:xfrm>
            <a:off x="7692936" y="2604332"/>
            <a:ext cx="2479430" cy="25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579B9F4-A25F-4AA9-ABF6-6A37C1DA2868}"/>
              </a:ext>
            </a:extLst>
          </p:cNvPr>
          <p:cNvSpPr txBox="1"/>
          <p:nvPr/>
        </p:nvSpPr>
        <p:spPr>
          <a:xfrm>
            <a:off x="7692936" y="5129066"/>
            <a:ext cx="24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https://cutt.ly/YhfQHso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3E048-D664-481A-AC7C-17CD55F7BA79}"/>
              </a:ext>
            </a:extLst>
          </p:cNvPr>
          <p:cNvSpPr txBox="1"/>
          <p:nvPr/>
        </p:nvSpPr>
        <p:spPr>
          <a:xfrm>
            <a:off x="1377986" y="5132811"/>
            <a:ext cx="2332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https://cutt.ly/ShfQLdI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6CCB48-F817-4ABA-A1E0-CA965DA39A4D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19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6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D80668-A639-4F17-ABEC-B51933435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63DF71E-80CD-4851-9679-B7B2E30FF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69F2F5-8320-4E3C-859F-1048239623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1" y="0"/>
            <a:ext cx="12194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8;p17">
            <a:extLst>
              <a:ext uri="{FF2B5EF4-FFF2-40B4-BE49-F238E27FC236}">
                <a16:creationId xmlns:a16="http://schemas.microsoft.com/office/drawing/2014/main" id="{24D1551B-CBC0-491D-9DC9-E52E82DC0D3F}"/>
              </a:ext>
            </a:extLst>
          </p:cNvPr>
          <p:cNvSpPr txBox="1">
            <a:spLocks/>
          </p:cNvSpPr>
          <p:nvPr/>
        </p:nvSpPr>
        <p:spPr>
          <a:xfrm>
            <a:off x="0" y="2461846"/>
            <a:ext cx="12192000" cy="22639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1800" b="1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97E80D-4A0E-4DD0-8C85-15C8548F0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2"/>
            <a:ext cx="3087757" cy="1797074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1CA5B1B-4ABD-4CB1-A887-BCD77A47C699}"/>
              </a:ext>
            </a:extLst>
          </p:cNvPr>
          <p:cNvSpPr txBox="1">
            <a:spLocks/>
          </p:cNvSpPr>
          <p:nvPr/>
        </p:nvSpPr>
        <p:spPr>
          <a:xfrm>
            <a:off x="229924" y="2843507"/>
            <a:ext cx="11729545" cy="656141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Presentación Final Procesos de Investigación II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BF367BB-F8BD-4EA6-97DF-8ED70D1BD69E}"/>
              </a:ext>
            </a:extLst>
          </p:cNvPr>
          <p:cNvSpPr txBox="1">
            <a:spLocks/>
          </p:cNvSpPr>
          <p:nvPr/>
        </p:nvSpPr>
        <p:spPr>
          <a:xfrm>
            <a:off x="229923" y="3891624"/>
            <a:ext cx="11729545" cy="809607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2800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Johan Sebastian Piña Duran</a:t>
            </a:r>
          </a:p>
          <a:p>
            <a:pPr algn="r"/>
            <a:r>
              <a:rPr lang="es-CO" sz="2000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Programa: Ingeniería  Biomédica y Electrónica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94D94D1-FDD4-4E06-B2C6-AA31F25C0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t="20413" r="11922" b="22910"/>
          <a:stretch/>
        </p:blipFill>
        <p:spPr>
          <a:xfrm>
            <a:off x="9090991" y="5454456"/>
            <a:ext cx="3101009" cy="14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AB9F61-263D-4F04-935C-4569CFAD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551" r="12210"/>
          <a:stretch/>
        </p:blipFill>
        <p:spPr>
          <a:xfrm flipH="1">
            <a:off x="-60978" y="-690"/>
            <a:ext cx="2027149" cy="6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848CDBE-9F11-4B8F-9099-7E0CC121ED06}"/>
              </a:ext>
            </a:extLst>
          </p:cNvPr>
          <p:cNvSpPr txBox="1"/>
          <p:nvPr/>
        </p:nvSpPr>
        <p:spPr>
          <a:xfrm>
            <a:off x="265248" y="181570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Referencias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FCD39C-0915-496A-BF6E-C5D52749BF44}"/>
              </a:ext>
            </a:extLst>
          </p:cNvPr>
          <p:cNvSpPr txBox="1"/>
          <p:nvPr/>
        </p:nvSpPr>
        <p:spPr>
          <a:xfrm>
            <a:off x="304801" y="982070"/>
            <a:ext cx="116478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Schietgat</a:t>
            </a:r>
            <a:r>
              <a:rPr lang="es-CO" dirty="0"/>
              <a:t> L., </a:t>
            </a:r>
            <a:r>
              <a:rPr lang="es-CO" dirty="0" err="1"/>
              <a:t>Vens</a:t>
            </a:r>
            <a:r>
              <a:rPr lang="es-CO" dirty="0"/>
              <a:t> C., </a:t>
            </a:r>
            <a:r>
              <a:rPr lang="es-CO" dirty="0" err="1"/>
              <a:t>Cerri</a:t>
            </a:r>
            <a:r>
              <a:rPr lang="es-CO" dirty="0"/>
              <a:t> R., Fischer C. N., Costa E., Ramon J., </a:t>
            </a:r>
            <a:r>
              <a:rPr lang="es-CO" dirty="0" err="1"/>
              <a:t>Carareto</a:t>
            </a:r>
            <a:r>
              <a:rPr lang="es-CO" dirty="0"/>
              <a:t> C. M. A., </a:t>
            </a:r>
            <a:r>
              <a:rPr lang="es-CO" dirty="0" err="1"/>
              <a:t>Blockeel</a:t>
            </a:r>
            <a:r>
              <a:rPr lang="es-CO" dirty="0"/>
              <a:t> H. (2018). A machine learning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framework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identify</a:t>
            </a:r>
            <a:r>
              <a:rPr lang="es-CO" dirty="0"/>
              <a:t> and </a:t>
            </a:r>
            <a:r>
              <a:rPr lang="es-CO" dirty="0" err="1"/>
              <a:t>classify</a:t>
            </a:r>
            <a:r>
              <a:rPr lang="es-CO" dirty="0"/>
              <a:t> </a:t>
            </a:r>
            <a:r>
              <a:rPr lang="es-CO" dirty="0" err="1"/>
              <a:t>long</a:t>
            </a:r>
            <a:r>
              <a:rPr lang="es-CO" dirty="0"/>
              <a:t> terminal </a:t>
            </a:r>
            <a:r>
              <a:rPr lang="es-CO" dirty="0" err="1"/>
              <a:t>repeat</a:t>
            </a:r>
            <a:r>
              <a:rPr lang="es-CO" dirty="0"/>
              <a:t> </a:t>
            </a:r>
            <a:r>
              <a:rPr lang="es-CO" dirty="0" err="1"/>
              <a:t>retrotransposons</a:t>
            </a:r>
            <a:r>
              <a:rPr lang="es-CO" dirty="0"/>
              <a:t>. </a:t>
            </a:r>
            <a:r>
              <a:rPr lang="es-CO" dirty="0" err="1"/>
              <a:t>PLoS</a:t>
            </a:r>
            <a:r>
              <a:rPr lang="es-CO" dirty="0"/>
              <a:t> </a:t>
            </a:r>
            <a:r>
              <a:rPr lang="es-CO" dirty="0" err="1"/>
              <a:t>Comput</a:t>
            </a:r>
            <a:r>
              <a:rPr lang="es-CO" dirty="0"/>
              <a:t>. Biol., 14(4): e1006097. https://doi.org/10.1371/journal.pcbi.1006097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Orozco-arias S., Liu J., Id R. T., Ceballos D., Silva D., Id D., Ming R., Guyot R. (2018). Inpactor, </a:t>
            </a:r>
            <a:r>
              <a:rPr lang="es-CO" dirty="0" err="1"/>
              <a:t>Integrated</a:t>
            </a:r>
            <a:r>
              <a:rPr lang="es-CO" dirty="0"/>
              <a:t> and Parallel </a:t>
            </a:r>
            <a:r>
              <a:rPr lang="es-CO" dirty="0" err="1"/>
              <a:t>Analyzer</a:t>
            </a:r>
            <a:r>
              <a:rPr lang="es-CO" dirty="0"/>
              <a:t> and </a:t>
            </a:r>
            <a:r>
              <a:rPr lang="es-CO" dirty="0" err="1"/>
              <a:t>Classifier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LTR </a:t>
            </a:r>
            <a:r>
              <a:rPr lang="es-CO" dirty="0" err="1"/>
              <a:t>Retrotransposons</a:t>
            </a:r>
            <a:r>
              <a:rPr lang="es-CO" dirty="0"/>
              <a:t> and </a:t>
            </a:r>
            <a:r>
              <a:rPr lang="es-CO" dirty="0" err="1"/>
              <a:t>Its</a:t>
            </a:r>
            <a:r>
              <a:rPr lang="es-CO" dirty="0"/>
              <a:t> </a:t>
            </a:r>
            <a:r>
              <a:rPr lang="es-CO" dirty="0" err="1"/>
              <a:t>Application</a:t>
            </a:r>
            <a:r>
              <a:rPr lang="es-CO" dirty="0"/>
              <a:t> for </a:t>
            </a:r>
            <a:r>
              <a:rPr lang="es-CO" dirty="0" err="1"/>
              <a:t>Pineapple</a:t>
            </a:r>
            <a:r>
              <a:rPr lang="es-CO" dirty="0"/>
              <a:t> LTR </a:t>
            </a:r>
            <a:r>
              <a:rPr lang="es-CO" dirty="0" err="1"/>
              <a:t>Retrotransposons</a:t>
            </a:r>
            <a:r>
              <a:rPr lang="es-CO" dirty="0"/>
              <a:t> </a:t>
            </a:r>
            <a:r>
              <a:rPr lang="es-CO" dirty="0" err="1"/>
              <a:t>Diversity</a:t>
            </a:r>
            <a:r>
              <a:rPr lang="es-CO" dirty="0"/>
              <a:t> and Dynamics. Biology (</a:t>
            </a:r>
            <a:r>
              <a:rPr lang="es-CO" dirty="0" err="1"/>
              <a:t>Basel</a:t>
            </a:r>
            <a:r>
              <a:rPr lang="es-CO" dirty="0"/>
              <a:t>). https://doi.org/10.3390/biology7020032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McCarthy E. M., McDonald J. F. (2003). LTR STRUC: A novel </a:t>
            </a:r>
            <a:r>
              <a:rPr lang="es-CO" dirty="0" err="1"/>
              <a:t>search</a:t>
            </a:r>
            <a:r>
              <a:rPr lang="es-CO" dirty="0"/>
              <a:t> and </a:t>
            </a:r>
            <a:r>
              <a:rPr lang="es-CO" dirty="0" err="1"/>
              <a:t>identification</a:t>
            </a:r>
            <a:r>
              <a:rPr lang="es-CO" dirty="0"/>
              <a:t> </a:t>
            </a:r>
            <a:r>
              <a:rPr lang="es-CO" dirty="0" err="1"/>
              <a:t>program</a:t>
            </a:r>
            <a:r>
              <a:rPr lang="es-CO" dirty="0"/>
              <a:t> for LTR </a:t>
            </a:r>
            <a:r>
              <a:rPr lang="es-CO" dirty="0" err="1"/>
              <a:t>retrotransposons</a:t>
            </a:r>
            <a:r>
              <a:rPr lang="es-CO" dirty="0"/>
              <a:t>. </a:t>
            </a:r>
            <a:r>
              <a:rPr lang="es-CO" dirty="0" err="1"/>
              <a:t>Bioinformatics</a:t>
            </a:r>
            <a:r>
              <a:rPr lang="es-CO" dirty="0"/>
              <a:t>, 19(3): 362–367. https://doi.org/10.1093/bioinformatics/btf878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Staton</a:t>
            </a:r>
            <a:r>
              <a:rPr lang="en-US" dirty="0"/>
              <a:t> S. E., Burke J. M. (2015). </a:t>
            </a:r>
            <a:r>
              <a:rPr lang="en-US" dirty="0" err="1"/>
              <a:t>Transposome</a:t>
            </a:r>
            <a:r>
              <a:rPr lang="en-US" dirty="0"/>
              <a:t>: A toolkit for annotation of transposable element families from unassembled sequence reads. Bioinformatics, 31(11): 1827–1829. https://doi.org/10.1093/bioinformatics/btv059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Chu C., Nielsen R., Wu Y. (2016). </a:t>
            </a:r>
            <a:r>
              <a:rPr lang="es-CO" dirty="0" err="1"/>
              <a:t>REPdenovo</a:t>
            </a:r>
            <a:r>
              <a:rPr lang="es-CO" dirty="0"/>
              <a:t>: </a:t>
            </a:r>
            <a:r>
              <a:rPr lang="es-CO" dirty="0" err="1"/>
              <a:t>Inferring</a:t>
            </a:r>
            <a:r>
              <a:rPr lang="es-CO" dirty="0"/>
              <a:t> De Novo </a:t>
            </a:r>
            <a:r>
              <a:rPr lang="es-CO" dirty="0" err="1"/>
              <a:t>repeat</a:t>
            </a:r>
            <a:r>
              <a:rPr lang="es-CO" dirty="0"/>
              <a:t> </a:t>
            </a:r>
            <a:r>
              <a:rPr lang="es-CO" dirty="0" err="1"/>
              <a:t>motifs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short </a:t>
            </a:r>
            <a:r>
              <a:rPr lang="es-CO" dirty="0" err="1"/>
              <a:t>sequence</a:t>
            </a:r>
            <a:r>
              <a:rPr lang="es-CO" dirty="0"/>
              <a:t> </a:t>
            </a:r>
            <a:r>
              <a:rPr lang="es-CO" dirty="0" err="1"/>
              <a:t>reads</a:t>
            </a:r>
            <a:r>
              <a:rPr lang="es-CO" dirty="0"/>
              <a:t>. </a:t>
            </a:r>
            <a:r>
              <a:rPr lang="es-CO" dirty="0" err="1"/>
              <a:t>PLoS</a:t>
            </a:r>
            <a:r>
              <a:rPr lang="es-CO" dirty="0"/>
              <a:t> </a:t>
            </a:r>
            <a:r>
              <a:rPr lang="es-CO" dirty="0" err="1"/>
              <a:t>One</a:t>
            </a:r>
            <a:r>
              <a:rPr lang="es-CO" dirty="0"/>
              <a:t>, 11(3): 1–17. https://doi.org/10.1371/journal.pone.0150719 48 </a:t>
            </a:r>
            <a:r>
              <a:rPr lang="es-CO" dirty="0" err="1"/>
              <a:t>Cornut</a:t>
            </a:r>
            <a:r>
              <a:rPr lang="es-CO" dirty="0"/>
              <a:t> G., </a:t>
            </a:r>
            <a:r>
              <a:rPr lang="es-CO" dirty="0" err="1"/>
              <a:t>Choisne</a:t>
            </a:r>
            <a:r>
              <a:rPr lang="es-CO" dirty="0"/>
              <a:t> N., </a:t>
            </a:r>
            <a:r>
              <a:rPr lang="es-CO" dirty="0" err="1"/>
              <a:t>Alaux</a:t>
            </a:r>
            <a:r>
              <a:rPr lang="es-CO" dirty="0"/>
              <a:t> M., Alfama-</a:t>
            </a:r>
            <a:r>
              <a:rPr lang="es-CO" dirty="0" err="1"/>
              <a:t>Depauw</a:t>
            </a:r>
            <a:r>
              <a:rPr lang="es-CO" dirty="0"/>
              <a:t> F., </a:t>
            </a:r>
            <a:r>
              <a:rPr lang="es-CO" dirty="0" err="1"/>
              <a:t>Jamilloux</a:t>
            </a:r>
            <a:r>
              <a:rPr lang="es-CO" dirty="0"/>
              <a:t> V., </a:t>
            </a:r>
            <a:r>
              <a:rPr lang="es-CO" dirty="0" err="1"/>
              <a:t>Maumus</a:t>
            </a:r>
            <a:r>
              <a:rPr lang="es-CO" dirty="0"/>
              <a:t> F., … </a:t>
            </a:r>
            <a:r>
              <a:rPr lang="es-CO" dirty="0" err="1"/>
              <a:t>others</a:t>
            </a:r>
            <a:r>
              <a:rPr lang="es-CO" dirty="0"/>
              <a:t>. (2019). </a:t>
            </a:r>
            <a:r>
              <a:rPr lang="es-CO" dirty="0" err="1"/>
              <a:t>RepetDB</a:t>
            </a:r>
            <a:r>
              <a:rPr lang="es-CO" dirty="0"/>
              <a:t>: a </a:t>
            </a:r>
            <a:r>
              <a:rPr lang="es-CO" dirty="0" err="1"/>
              <a:t>unified</a:t>
            </a:r>
            <a:r>
              <a:rPr lang="es-CO" dirty="0"/>
              <a:t> </a:t>
            </a:r>
            <a:r>
              <a:rPr lang="es-CO" dirty="0" err="1"/>
              <a:t>resource</a:t>
            </a:r>
            <a:r>
              <a:rPr lang="es-CO" dirty="0"/>
              <a:t> for </a:t>
            </a:r>
            <a:r>
              <a:rPr lang="es-CO" dirty="0" err="1"/>
              <a:t>transposable</a:t>
            </a:r>
            <a:r>
              <a:rPr lang="es-CO" dirty="0"/>
              <a:t> </a:t>
            </a:r>
            <a:r>
              <a:rPr lang="es-CO" dirty="0" err="1"/>
              <a:t>element</a:t>
            </a:r>
            <a:r>
              <a:rPr lang="es-CO" dirty="0"/>
              <a:t> </a:t>
            </a:r>
            <a:r>
              <a:rPr lang="es-CO" dirty="0" err="1"/>
              <a:t>references</a:t>
            </a:r>
            <a:r>
              <a:rPr lang="es-CO" dirty="0"/>
              <a:t>. </a:t>
            </a:r>
            <a:r>
              <a:rPr lang="es-CO" dirty="0" err="1"/>
              <a:t>Mob</a:t>
            </a:r>
            <a:r>
              <a:rPr lang="es-CO" dirty="0"/>
              <a:t>. DNA, 10(1).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Girgis H. Z. (2015). Red: an intelligent, rapid, accurate tool for detecting repeats de-novo on the genomic scale. BMC Bioinformatics, 16(1): 227. </a:t>
            </a:r>
            <a:r>
              <a:rPr lang="en-US" dirty="0">
                <a:hlinkClick r:id="rId3"/>
              </a:rPr>
              <a:t>https://doi.org/10.1186/s12859-015-0654-5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Orozco-Arias S, Piña JS, Tabares-Soto R, Castillo-Ossa LF, Guyot R, Isaza G. </a:t>
            </a:r>
            <a:r>
              <a:rPr lang="es-CO" dirty="0" err="1"/>
              <a:t>Measuring</a:t>
            </a:r>
            <a:r>
              <a:rPr lang="es-CO" dirty="0"/>
              <a:t> Performance </a:t>
            </a:r>
            <a:r>
              <a:rPr lang="es-CO" dirty="0" err="1"/>
              <a:t>Metrics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Machine Learning </a:t>
            </a:r>
            <a:r>
              <a:rPr lang="es-CO" dirty="0" err="1"/>
              <a:t>Algorithms</a:t>
            </a:r>
            <a:r>
              <a:rPr lang="es-CO" dirty="0"/>
              <a:t> for </a:t>
            </a:r>
            <a:r>
              <a:rPr lang="es-CO" dirty="0" err="1"/>
              <a:t>Detecting</a:t>
            </a:r>
            <a:r>
              <a:rPr lang="es-CO" dirty="0"/>
              <a:t> and </a:t>
            </a:r>
            <a:r>
              <a:rPr lang="es-CO" dirty="0" err="1"/>
              <a:t>Classifying</a:t>
            </a:r>
            <a:r>
              <a:rPr lang="es-CO" dirty="0"/>
              <a:t> </a:t>
            </a:r>
            <a:r>
              <a:rPr lang="es-CO" dirty="0" err="1"/>
              <a:t>Transposable</a:t>
            </a:r>
            <a:r>
              <a:rPr lang="es-CO" dirty="0"/>
              <a:t> </a:t>
            </a:r>
            <a:r>
              <a:rPr lang="es-CO" dirty="0" err="1"/>
              <a:t>Elements</a:t>
            </a:r>
            <a:r>
              <a:rPr lang="es-CO" dirty="0"/>
              <a:t>. </a:t>
            </a:r>
            <a:r>
              <a:rPr lang="es-CO" dirty="0" err="1"/>
              <a:t>Processes</a:t>
            </a:r>
            <a:r>
              <a:rPr lang="es-CO" dirty="0"/>
              <a:t> [Internet] 2020;8(6):638. Available </a:t>
            </a:r>
            <a:r>
              <a:rPr lang="es-CO" dirty="0" err="1"/>
              <a:t>from</a:t>
            </a:r>
            <a:r>
              <a:rPr lang="es-CO" dirty="0"/>
              <a:t>: http://dx.doi.org/10.3390/pr8060638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D270F9-A08D-4A48-BD4F-D4FAA9271EC9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21</a:t>
            </a:r>
            <a:endParaRPr lang="es-CO" b="1" i="1" dirty="0">
              <a:solidFill>
                <a:schemeClr val="accent1"/>
              </a:solidFill>
            </a:endParaRPr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505F1998-D411-42C9-BFD7-1E3BD25BAC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184FAB-9A8C-48D0-BE61-C681A3EA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DEC3-8A8D-49B5-90A3-55D49471B63D}" type="slidenum">
              <a:rPr lang="es-CO" smtClean="0"/>
              <a:pPr/>
              <a:t>21</a:t>
            </a:fld>
            <a:endParaRPr lang="es-CO" dirty="0"/>
          </a:p>
        </p:txBody>
      </p:sp>
      <p:sp>
        <p:nvSpPr>
          <p:cNvPr id="27" name="Google Shape;714;p37">
            <a:extLst>
              <a:ext uri="{FF2B5EF4-FFF2-40B4-BE49-F238E27FC236}">
                <a16:creationId xmlns:a16="http://schemas.microsoft.com/office/drawing/2014/main" id="{AC0E8E2D-B135-4200-BAB8-86650DBD1813}"/>
              </a:ext>
            </a:extLst>
          </p:cNvPr>
          <p:cNvSpPr/>
          <p:nvPr/>
        </p:nvSpPr>
        <p:spPr>
          <a:xfrm flipH="1">
            <a:off x="8286011" y="3536888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21;p37">
            <a:extLst>
              <a:ext uri="{FF2B5EF4-FFF2-40B4-BE49-F238E27FC236}">
                <a16:creationId xmlns:a16="http://schemas.microsoft.com/office/drawing/2014/main" id="{7C47A436-4FD2-4EC2-A425-2D8EA794D2D2}"/>
              </a:ext>
            </a:extLst>
          </p:cNvPr>
          <p:cNvSpPr/>
          <p:nvPr/>
        </p:nvSpPr>
        <p:spPr>
          <a:xfrm flipH="1">
            <a:off x="7929284" y="4065607"/>
            <a:ext cx="515815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0B39892-D0BC-41F1-B840-D5F4F222DF79}"/>
              </a:ext>
            </a:extLst>
          </p:cNvPr>
          <p:cNvGrpSpPr/>
          <p:nvPr/>
        </p:nvGrpSpPr>
        <p:grpSpPr>
          <a:xfrm>
            <a:off x="951556" y="1915971"/>
            <a:ext cx="10025301" cy="3377116"/>
            <a:chOff x="2169300" y="2374327"/>
            <a:chExt cx="7853400" cy="2815771"/>
          </a:xfrm>
        </p:grpSpPr>
        <p:sp>
          <p:nvSpPr>
            <p:cNvPr id="8" name="Rectángulo: esquinas diagonales redondeadas 7">
              <a:extLst>
                <a:ext uri="{FF2B5EF4-FFF2-40B4-BE49-F238E27FC236}">
                  <a16:creationId xmlns:a16="http://schemas.microsoft.com/office/drawing/2014/main" id="{5705E0B7-AF97-4D4A-A843-95BF1EF125F7}"/>
                </a:ext>
              </a:extLst>
            </p:cNvPr>
            <p:cNvSpPr/>
            <p:nvPr/>
          </p:nvSpPr>
          <p:spPr>
            <a:xfrm>
              <a:off x="2169300" y="2374327"/>
              <a:ext cx="7853400" cy="2815771"/>
            </a:xfrm>
            <a:prstGeom prst="round2DiagRect">
              <a:avLst/>
            </a:prstGeom>
            <a:solidFill>
              <a:srgbClr val="0821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grpSp>
          <p:nvGrpSpPr>
            <p:cNvPr id="10" name="Google Shape;697;p37">
              <a:extLst>
                <a:ext uri="{FF2B5EF4-FFF2-40B4-BE49-F238E27FC236}">
                  <a16:creationId xmlns:a16="http://schemas.microsoft.com/office/drawing/2014/main" id="{E07B4F08-A28F-4AE5-9F11-8A79C7490D8C}"/>
                </a:ext>
              </a:extLst>
            </p:cNvPr>
            <p:cNvGrpSpPr/>
            <p:nvPr/>
          </p:nvGrpSpPr>
          <p:grpSpPr>
            <a:xfrm>
              <a:off x="5590820" y="2476389"/>
              <a:ext cx="3159984" cy="2439109"/>
              <a:chOff x="3553042" y="1657806"/>
              <a:chExt cx="3461100" cy="2671532"/>
            </a:xfrm>
          </p:grpSpPr>
          <p:sp>
            <p:nvSpPr>
              <p:cNvPr id="11" name="Google Shape;698;p37">
                <a:extLst>
                  <a:ext uri="{FF2B5EF4-FFF2-40B4-BE49-F238E27FC236}">
                    <a16:creationId xmlns:a16="http://schemas.microsoft.com/office/drawing/2014/main" id="{FB9D2A75-0DEF-4CB8-BEF5-D4E1082E05F9}"/>
                  </a:ext>
                </a:extLst>
              </p:cNvPr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name="adj" fmla="val 25000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99;p37">
                <a:extLst>
                  <a:ext uri="{FF2B5EF4-FFF2-40B4-BE49-F238E27FC236}">
                    <a16:creationId xmlns:a16="http://schemas.microsoft.com/office/drawing/2014/main" id="{93420309-3E14-463E-8E80-9DADB77F8065}"/>
                  </a:ext>
                </a:extLst>
              </p:cNvPr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name="adj" fmla="val 96745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00;p37">
                <a:extLst>
                  <a:ext uri="{FF2B5EF4-FFF2-40B4-BE49-F238E27FC236}">
                    <a16:creationId xmlns:a16="http://schemas.microsoft.com/office/drawing/2014/main" id="{431BE2FF-41EE-4154-AF41-9D3339C0D678}"/>
                  </a:ext>
                </a:extLst>
              </p:cNvPr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name="adj" fmla="val 98558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01;p37">
                <a:extLst>
                  <a:ext uri="{FF2B5EF4-FFF2-40B4-BE49-F238E27FC236}">
                    <a16:creationId xmlns:a16="http://schemas.microsoft.com/office/drawing/2014/main" id="{396B8147-7D36-4E3F-994B-64CE453922FA}"/>
                  </a:ext>
                </a:extLst>
              </p:cNvPr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02;p37">
                <a:extLst>
                  <a:ext uri="{FF2B5EF4-FFF2-40B4-BE49-F238E27FC236}">
                    <a16:creationId xmlns:a16="http://schemas.microsoft.com/office/drawing/2014/main" id="{D89A17B3-E133-4338-A2C8-C44B28C29D91}"/>
                  </a:ext>
                </a:extLst>
              </p:cNvPr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03;p37">
                <a:extLst>
                  <a:ext uri="{FF2B5EF4-FFF2-40B4-BE49-F238E27FC236}">
                    <a16:creationId xmlns:a16="http://schemas.microsoft.com/office/drawing/2014/main" id="{10862247-4D5E-47DD-84B5-9FA23BD9B691}"/>
                  </a:ext>
                </a:extLst>
              </p:cNvPr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04;p37">
                <a:extLst>
                  <a:ext uri="{FF2B5EF4-FFF2-40B4-BE49-F238E27FC236}">
                    <a16:creationId xmlns:a16="http://schemas.microsoft.com/office/drawing/2014/main" id="{E2D034E5-322C-4AA8-B405-50DDAB847CA3}"/>
                  </a:ext>
                </a:extLst>
              </p:cNvPr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name="adj" fmla="val 188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05;p37">
                <a:extLst>
                  <a:ext uri="{FF2B5EF4-FFF2-40B4-BE49-F238E27FC236}">
                    <a16:creationId xmlns:a16="http://schemas.microsoft.com/office/drawing/2014/main" id="{B9DF444D-77C2-4DE4-98A8-6588BAE83F5E}"/>
                  </a:ext>
                </a:extLst>
              </p:cNvPr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name="adj" fmla="val 1764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" name="Google Shape;706;p37">
              <a:extLst>
                <a:ext uri="{FF2B5EF4-FFF2-40B4-BE49-F238E27FC236}">
                  <a16:creationId xmlns:a16="http://schemas.microsoft.com/office/drawing/2014/main" id="{6AEA61D5-E2A3-42FD-8E29-9C5FA2CDAAC1}"/>
                </a:ext>
              </a:extLst>
            </p:cNvPr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5639130" y="2529363"/>
              <a:ext cx="3063300" cy="1744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07;p37">
              <a:extLst>
                <a:ext uri="{FF2B5EF4-FFF2-40B4-BE49-F238E27FC236}">
                  <a16:creationId xmlns:a16="http://schemas.microsoft.com/office/drawing/2014/main" id="{305E2761-9A16-493C-BA94-01986C3ECB64}"/>
                </a:ext>
              </a:extLst>
            </p:cNvPr>
            <p:cNvSpPr/>
            <p:nvPr/>
          </p:nvSpPr>
          <p:spPr>
            <a:xfrm flipH="1">
              <a:off x="5638917" y="2529494"/>
              <a:ext cx="3063300" cy="17433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708;p37">
              <a:extLst>
                <a:ext uri="{FF2B5EF4-FFF2-40B4-BE49-F238E27FC236}">
                  <a16:creationId xmlns:a16="http://schemas.microsoft.com/office/drawing/2014/main" id="{2130E53E-7ABE-453C-94D7-4D9B62FEC284}"/>
                </a:ext>
              </a:extLst>
            </p:cNvPr>
            <p:cNvGrpSpPr/>
            <p:nvPr/>
          </p:nvGrpSpPr>
          <p:grpSpPr>
            <a:xfrm>
              <a:off x="8286480" y="3469152"/>
              <a:ext cx="1024386" cy="1522884"/>
              <a:chOff x="6505573" y="2745170"/>
              <a:chExt cx="1122000" cy="1668000"/>
            </a:xfrm>
          </p:grpSpPr>
          <p:sp>
            <p:nvSpPr>
              <p:cNvPr id="22" name="Google Shape;709;p37">
                <a:extLst>
                  <a:ext uri="{FF2B5EF4-FFF2-40B4-BE49-F238E27FC236}">
                    <a16:creationId xmlns:a16="http://schemas.microsoft.com/office/drawing/2014/main" id="{FE31EDAC-BC65-424C-B76D-D2381E96E71A}"/>
                  </a:ext>
                </a:extLst>
              </p:cNvPr>
              <p:cNvSpPr/>
              <p:nvPr/>
            </p:nvSpPr>
            <p:spPr>
              <a:xfrm>
                <a:off x="6517841" y="2745170"/>
                <a:ext cx="1109700" cy="166800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87350" dist="38100" dir="8100000" sx="107000" sy="107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10;p37">
                <a:extLst>
                  <a:ext uri="{FF2B5EF4-FFF2-40B4-BE49-F238E27FC236}">
                    <a16:creationId xmlns:a16="http://schemas.microsoft.com/office/drawing/2014/main" id="{E51B0627-8141-47BB-8085-2F7227C9C5BB}"/>
                  </a:ext>
                </a:extLst>
              </p:cNvPr>
              <p:cNvSpPr/>
              <p:nvPr/>
            </p:nvSpPr>
            <p:spPr>
              <a:xfrm rot="-5400000">
                <a:off x="6238873" y="3024453"/>
                <a:ext cx="1655400" cy="112200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11;p37">
                <a:extLst>
                  <a:ext uri="{FF2B5EF4-FFF2-40B4-BE49-F238E27FC236}">
                    <a16:creationId xmlns:a16="http://schemas.microsoft.com/office/drawing/2014/main" id="{4C60A1BC-6590-4A67-9E85-BEA10D8A4E50}"/>
                  </a:ext>
                </a:extLst>
              </p:cNvPr>
              <p:cNvSpPr/>
              <p:nvPr/>
            </p:nvSpPr>
            <p:spPr>
              <a:xfrm rot="-5400000">
                <a:off x="6238873" y="3012061"/>
                <a:ext cx="1655400" cy="1122000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12;p37">
                <a:extLst>
                  <a:ext uri="{FF2B5EF4-FFF2-40B4-BE49-F238E27FC236}">
                    <a16:creationId xmlns:a16="http://schemas.microsoft.com/office/drawing/2014/main" id="{2CA2EE00-EEF5-40F4-809D-17E967D0B2C8}"/>
                  </a:ext>
                </a:extLst>
              </p:cNvPr>
              <p:cNvSpPr/>
              <p:nvPr/>
            </p:nvSpPr>
            <p:spPr>
              <a:xfrm>
                <a:off x="6954127" y="4329594"/>
                <a:ext cx="224700" cy="315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6" name="Google Shape;713;p37">
              <a:extLst>
                <a:ext uri="{FF2B5EF4-FFF2-40B4-BE49-F238E27FC236}">
                  <a16:creationId xmlns:a16="http://schemas.microsoft.com/office/drawing/2014/main" id="{4227A053-1C90-451D-BD18-FD57759E640C}"/>
                </a:ext>
              </a:extLst>
            </p:cNvPr>
            <p:cNvPicPr preferRelativeResize="0"/>
            <p:nvPr/>
          </p:nvPicPr>
          <p:blipFill>
            <a:blip r:embed="rId4"/>
            <a:srcRect/>
            <a:stretch/>
          </p:blipFill>
          <p:spPr>
            <a:xfrm>
              <a:off x="8286097" y="3566923"/>
              <a:ext cx="1024200" cy="13098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" name="Google Shape;715;p37">
              <a:extLst>
                <a:ext uri="{FF2B5EF4-FFF2-40B4-BE49-F238E27FC236}">
                  <a16:creationId xmlns:a16="http://schemas.microsoft.com/office/drawing/2014/main" id="{A429FBC1-C9D2-4100-BA0F-5F5844DABC69}"/>
                </a:ext>
              </a:extLst>
            </p:cNvPr>
            <p:cNvGrpSpPr/>
            <p:nvPr/>
          </p:nvGrpSpPr>
          <p:grpSpPr>
            <a:xfrm>
              <a:off x="7929845" y="4044795"/>
              <a:ext cx="520684" cy="1036471"/>
              <a:chOff x="9543736" y="4486132"/>
              <a:chExt cx="570300" cy="1135236"/>
            </a:xfrm>
          </p:grpSpPr>
          <p:sp>
            <p:nvSpPr>
              <p:cNvPr id="29" name="Google Shape;716;p37">
                <a:extLst>
                  <a:ext uri="{FF2B5EF4-FFF2-40B4-BE49-F238E27FC236}">
                    <a16:creationId xmlns:a16="http://schemas.microsoft.com/office/drawing/2014/main" id="{11D0F488-F145-4B4D-A247-73868B591EE9}"/>
                  </a:ext>
                </a:extLst>
              </p:cNvPr>
              <p:cNvSpPr/>
              <p:nvPr/>
            </p:nvSpPr>
            <p:spPr>
              <a:xfrm>
                <a:off x="9543736" y="4487212"/>
                <a:ext cx="570300" cy="113280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87350" dist="38100" dir="8100000" sx="107000" sy="107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17;p37">
                <a:extLst>
                  <a:ext uri="{FF2B5EF4-FFF2-40B4-BE49-F238E27FC236}">
                    <a16:creationId xmlns:a16="http://schemas.microsoft.com/office/drawing/2014/main" id="{489DC24A-269C-4F7D-B6F1-056930FD012B}"/>
                  </a:ext>
                </a:extLst>
              </p:cNvPr>
              <p:cNvSpPr/>
              <p:nvPr/>
            </p:nvSpPr>
            <p:spPr>
              <a:xfrm rot="-5400000">
                <a:off x="9265568" y="4772968"/>
                <a:ext cx="1126800" cy="57000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18;p37">
                <a:extLst>
                  <a:ext uri="{FF2B5EF4-FFF2-40B4-BE49-F238E27FC236}">
                    <a16:creationId xmlns:a16="http://schemas.microsoft.com/office/drawing/2014/main" id="{91947ABF-2919-4BFA-A18C-D9B7374F13B6}"/>
                  </a:ext>
                </a:extLst>
              </p:cNvPr>
              <p:cNvSpPr/>
              <p:nvPr/>
            </p:nvSpPr>
            <p:spPr>
              <a:xfrm rot="16200000">
                <a:off x="9262629" y="4767470"/>
                <a:ext cx="1126800" cy="564123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19;p37">
                <a:extLst>
                  <a:ext uri="{FF2B5EF4-FFF2-40B4-BE49-F238E27FC236}">
                    <a16:creationId xmlns:a16="http://schemas.microsoft.com/office/drawing/2014/main" id="{A620E79A-D249-4D81-824E-C27A2044623C}"/>
                  </a:ext>
                </a:extLst>
              </p:cNvPr>
              <p:cNvSpPr/>
              <p:nvPr/>
            </p:nvSpPr>
            <p:spPr>
              <a:xfrm>
                <a:off x="9736876" y="5519757"/>
                <a:ext cx="186300" cy="303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" name="Google Shape;720;p37">
              <a:extLst>
                <a:ext uri="{FF2B5EF4-FFF2-40B4-BE49-F238E27FC236}">
                  <a16:creationId xmlns:a16="http://schemas.microsoft.com/office/drawing/2014/main" id="{CEE9F24C-7013-44B4-A73B-3763A2963A75}"/>
                </a:ext>
              </a:extLst>
            </p:cNvPr>
            <p:cNvPicPr preferRelativeResize="0"/>
            <p:nvPr/>
          </p:nvPicPr>
          <p:blipFill>
            <a:blip r:embed="rId5"/>
            <a:srcRect/>
            <a:stretch/>
          </p:blipFill>
          <p:spPr>
            <a:xfrm rot="5400000">
              <a:off x="7772988" y="4263356"/>
              <a:ext cx="832908" cy="520683"/>
            </a:xfrm>
            <a:prstGeom prst="round2SameRect">
              <a:avLst>
                <a:gd name="adj1" fmla="val 4129"/>
                <a:gd name="adj2" fmla="val 0"/>
              </a:avLst>
            </a:prstGeom>
            <a:noFill/>
            <a:ln>
              <a:noFill/>
            </a:ln>
          </p:spPr>
        </p:pic>
        <p:grpSp>
          <p:nvGrpSpPr>
            <p:cNvPr id="35" name="Google Shape;722;p37">
              <a:extLst>
                <a:ext uri="{FF2B5EF4-FFF2-40B4-BE49-F238E27FC236}">
                  <a16:creationId xmlns:a16="http://schemas.microsoft.com/office/drawing/2014/main" id="{2F1ED401-DA23-4AA1-A5C8-D3E0EB522832}"/>
                </a:ext>
              </a:extLst>
            </p:cNvPr>
            <p:cNvGrpSpPr/>
            <p:nvPr/>
          </p:nvGrpSpPr>
          <p:grpSpPr>
            <a:xfrm>
              <a:off x="9088804" y="4366259"/>
              <a:ext cx="455496" cy="692277"/>
              <a:chOff x="7384375" y="3728000"/>
              <a:chExt cx="498900" cy="758244"/>
            </a:xfrm>
          </p:grpSpPr>
          <p:sp>
            <p:nvSpPr>
              <p:cNvPr id="36" name="Google Shape;723;p37">
                <a:extLst>
                  <a:ext uri="{FF2B5EF4-FFF2-40B4-BE49-F238E27FC236}">
                    <a16:creationId xmlns:a16="http://schemas.microsoft.com/office/drawing/2014/main" id="{6CC724E1-C385-478D-AD71-ED66FF026CB6}"/>
                  </a:ext>
                </a:extLst>
              </p:cNvPr>
              <p:cNvSpPr/>
              <p:nvPr/>
            </p:nvSpPr>
            <p:spPr>
              <a:xfrm rot="10800000">
                <a:off x="7475552" y="4233644"/>
                <a:ext cx="316500" cy="252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4;p37">
                <a:extLst>
                  <a:ext uri="{FF2B5EF4-FFF2-40B4-BE49-F238E27FC236}">
                    <a16:creationId xmlns:a16="http://schemas.microsoft.com/office/drawing/2014/main" id="{86552837-E560-4C3F-8B22-64B2BEC4BF16}"/>
                  </a:ext>
                </a:extLst>
              </p:cNvPr>
              <p:cNvSpPr/>
              <p:nvPr/>
            </p:nvSpPr>
            <p:spPr>
              <a:xfrm rot="5400000">
                <a:off x="7506587" y="4276887"/>
                <a:ext cx="140700" cy="201900"/>
              </a:xfrm>
              <a:prstGeom prst="triangle">
                <a:avLst>
                  <a:gd name="adj" fmla="val 27359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5;p37">
                <a:extLst>
                  <a:ext uri="{FF2B5EF4-FFF2-40B4-BE49-F238E27FC236}">
                    <a16:creationId xmlns:a16="http://schemas.microsoft.com/office/drawing/2014/main" id="{2E74CC02-308F-4B38-A8BA-5BFB6894C76B}"/>
                  </a:ext>
                </a:extLst>
              </p:cNvPr>
              <p:cNvSpPr/>
              <p:nvPr/>
            </p:nvSpPr>
            <p:spPr>
              <a:xfrm>
                <a:off x="7475548" y="3728000"/>
                <a:ext cx="316500" cy="252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6;p37">
                <a:extLst>
                  <a:ext uri="{FF2B5EF4-FFF2-40B4-BE49-F238E27FC236}">
                    <a16:creationId xmlns:a16="http://schemas.microsoft.com/office/drawing/2014/main" id="{D18EB007-3381-4709-BA85-E7B22AD6232A}"/>
                  </a:ext>
                </a:extLst>
              </p:cNvPr>
              <p:cNvSpPr/>
              <p:nvPr/>
            </p:nvSpPr>
            <p:spPr>
              <a:xfrm>
                <a:off x="7384375" y="3860325"/>
                <a:ext cx="498900" cy="498900"/>
              </a:xfrm>
              <a:prstGeom prst="ellipse">
                <a:avLst/>
              </a:prstGeom>
              <a:solidFill>
                <a:srgbClr val="1B212C"/>
              </a:solidFill>
              <a:ln>
                <a:noFill/>
              </a:ln>
              <a:effectLst>
                <a:outerShdw blurRad="387350" dist="38100" dir="8100000" sx="107000" sy="107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oogle Shape;732;p37">
              <a:extLst>
                <a:ext uri="{FF2B5EF4-FFF2-40B4-BE49-F238E27FC236}">
                  <a16:creationId xmlns:a16="http://schemas.microsoft.com/office/drawing/2014/main" id="{FE0D642E-8B29-43B0-B2D4-E687422DF703}"/>
                </a:ext>
              </a:extLst>
            </p:cNvPr>
            <p:cNvPicPr preferRelativeResize="0"/>
            <p:nvPr/>
          </p:nvPicPr>
          <p:blipFill>
            <a:blip r:embed="rId6"/>
            <a:srcRect/>
            <a:stretch/>
          </p:blipFill>
          <p:spPr>
            <a:xfrm>
              <a:off x="9066218" y="4473343"/>
              <a:ext cx="489473" cy="442156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4" name="Google Shape;695;p37">
            <a:extLst>
              <a:ext uri="{FF2B5EF4-FFF2-40B4-BE49-F238E27FC236}">
                <a16:creationId xmlns:a16="http://schemas.microsoft.com/office/drawing/2014/main" id="{16BA8949-C238-46EA-9D8B-936AED59D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5560" y="2813571"/>
            <a:ext cx="2229802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bg1"/>
                </a:solidFill>
              </a:rPr>
              <a:t>¡</a:t>
            </a:r>
            <a:r>
              <a:rPr lang="es" b="1" dirty="0">
                <a:solidFill>
                  <a:schemeClr val="bg1"/>
                </a:solidFill>
                <a:latin typeface="M"/>
              </a:rPr>
              <a:t>Gracias</a:t>
            </a:r>
            <a:r>
              <a:rPr lang="es" b="1" dirty="0">
                <a:solidFill>
                  <a:schemeClr val="bg1"/>
                </a:solidFill>
              </a:rPr>
              <a:t>!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5" name="Google Shape;696;p37">
            <a:extLst>
              <a:ext uri="{FF2B5EF4-FFF2-40B4-BE49-F238E27FC236}">
                <a16:creationId xmlns:a16="http://schemas.microsoft.com/office/drawing/2014/main" id="{A03795CE-8B92-447B-95DE-1FBFD5876447}"/>
              </a:ext>
            </a:extLst>
          </p:cNvPr>
          <p:cNvSpPr txBox="1">
            <a:spLocks/>
          </p:cNvSpPr>
          <p:nvPr/>
        </p:nvSpPr>
        <p:spPr>
          <a:xfrm>
            <a:off x="1033537" y="3919459"/>
            <a:ext cx="4131653" cy="9270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O" sz="1800" dirty="0">
                <a:solidFill>
                  <a:schemeClr val="bg1"/>
                </a:solidFill>
                <a:latin typeface="M"/>
                <a:ea typeface="Arial"/>
                <a:cs typeface="Arial"/>
                <a:sym typeface="Arial"/>
              </a:rPr>
              <a:t>Contacto: </a:t>
            </a:r>
            <a:r>
              <a:rPr lang="es-CO" sz="1800" dirty="0">
                <a:solidFill>
                  <a:srgbClr val="4091C2"/>
                </a:solidFill>
                <a:latin typeface="M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johan.pinad@autónoma.edu.co</a:t>
            </a:r>
            <a:endParaRPr lang="es-CO" sz="1800" dirty="0">
              <a:solidFill>
                <a:srgbClr val="4091C2"/>
              </a:solidFill>
              <a:latin typeface="M"/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O" sz="1800" dirty="0">
                <a:solidFill>
                  <a:schemeClr val="bg1"/>
                </a:solidFill>
                <a:latin typeface="M"/>
                <a:ea typeface="Arial"/>
                <a:cs typeface="Arial"/>
                <a:sym typeface="Arial"/>
              </a:rPr>
              <a:t>Ingeniería Biomédica y Electrónica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O" sz="1800" dirty="0">
                <a:solidFill>
                  <a:schemeClr val="bg1"/>
                </a:solidFill>
                <a:latin typeface="M"/>
                <a:cs typeface="Arial"/>
                <a:sym typeface="Arial"/>
              </a:rPr>
              <a:t>Universidad Autónoma de Manizales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A0CF8A22-4B9D-475D-B704-52BF411ED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2"/>
            <a:ext cx="3087757" cy="179707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4097F62-C3C2-46E4-9B69-B24DDA6CD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t="20413" r="11922" b="22910"/>
          <a:stretch/>
        </p:blipFill>
        <p:spPr>
          <a:xfrm>
            <a:off x="8453022" y="5289506"/>
            <a:ext cx="3347506" cy="15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3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7DEA5-B51D-449A-A933-4A3CEE36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060A42-8E10-4370-9FEF-65A7020208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1" y="0"/>
            <a:ext cx="12194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8;p17">
            <a:extLst>
              <a:ext uri="{FF2B5EF4-FFF2-40B4-BE49-F238E27FC236}">
                <a16:creationId xmlns:a16="http://schemas.microsoft.com/office/drawing/2014/main" id="{50D7EA28-C633-4365-818E-73CD1DC63B34}"/>
              </a:ext>
            </a:extLst>
          </p:cNvPr>
          <p:cNvSpPr txBox="1">
            <a:spLocks/>
          </p:cNvSpPr>
          <p:nvPr/>
        </p:nvSpPr>
        <p:spPr>
          <a:xfrm>
            <a:off x="0" y="2461846"/>
            <a:ext cx="12192000" cy="19460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1800" b="1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193AF4D-7020-467A-9277-2E3E2E837401}"/>
              </a:ext>
            </a:extLst>
          </p:cNvPr>
          <p:cNvSpPr txBox="1">
            <a:spLocks/>
          </p:cNvSpPr>
          <p:nvPr/>
        </p:nvSpPr>
        <p:spPr>
          <a:xfrm>
            <a:off x="231227" y="2635156"/>
            <a:ext cx="11729545" cy="1587687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Clasificación De Elementos Transponibles Mediante Técnicas De Machine Learning Y Afinamiento De Hiperparámetros.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16A11F9-869A-4548-A44F-EE7646BA4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t="20413" r="11922" b="22910"/>
          <a:stretch/>
        </p:blipFill>
        <p:spPr>
          <a:xfrm>
            <a:off x="1" y="11724"/>
            <a:ext cx="3472069" cy="157805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A2EBAD-E61C-4045-82F8-B5D746D0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z="1600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7299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B98D353-AD47-4A65-AD98-CAD67EAE6C34}"/>
              </a:ext>
            </a:extLst>
          </p:cNvPr>
          <p:cNvSpPr/>
          <p:nvPr/>
        </p:nvSpPr>
        <p:spPr>
          <a:xfrm>
            <a:off x="9329530" y="6531644"/>
            <a:ext cx="2862469" cy="192157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40F13E-02DA-41A5-989B-53199E0D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2257740" cy="6858000"/>
          </a:xfrm>
          <a:prstGeom prst="rect">
            <a:avLst/>
          </a:prstGeom>
          <a:noFill/>
        </p:spPr>
      </p:pic>
      <p:sp>
        <p:nvSpPr>
          <p:cNvPr id="142" name="Rectángulo 141"/>
          <p:cNvSpPr/>
          <p:nvPr/>
        </p:nvSpPr>
        <p:spPr>
          <a:xfrm>
            <a:off x="-5080" y="6644151"/>
            <a:ext cx="12192000" cy="99960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9A02984A-AA47-460B-A117-020DFB59CB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sp>
        <p:nvSpPr>
          <p:cNvPr id="148" name="Diagrama de flujo: conector 147">
            <a:extLst>
              <a:ext uri="{FF2B5EF4-FFF2-40B4-BE49-F238E27FC236}">
                <a16:creationId xmlns:a16="http://schemas.microsoft.com/office/drawing/2014/main" id="{DF452E1C-59D0-4C8D-A961-72DD80778CD3}"/>
              </a:ext>
            </a:extLst>
          </p:cNvPr>
          <p:cNvSpPr/>
          <p:nvPr/>
        </p:nvSpPr>
        <p:spPr>
          <a:xfrm>
            <a:off x="23938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Diagrama de flujo: conector 148">
            <a:extLst>
              <a:ext uri="{FF2B5EF4-FFF2-40B4-BE49-F238E27FC236}">
                <a16:creationId xmlns:a16="http://schemas.microsoft.com/office/drawing/2014/main" id="{2BE51E11-8D43-4660-879D-8C09B5A5B699}"/>
              </a:ext>
            </a:extLst>
          </p:cNvPr>
          <p:cNvSpPr/>
          <p:nvPr/>
        </p:nvSpPr>
        <p:spPr>
          <a:xfrm>
            <a:off x="952597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Diagrama de flujo: conector 149">
            <a:extLst>
              <a:ext uri="{FF2B5EF4-FFF2-40B4-BE49-F238E27FC236}">
                <a16:creationId xmlns:a16="http://schemas.microsoft.com/office/drawing/2014/main" id="{A2FAAD46-5FBE-44FD-8495-F9579509174D}"/>
              </a:ext>
            </a:extLst>
          </p:cNvPr>
          <p:cNvSpPr/>
          <p:nvPr/>
        </p:nvSpPr>
        <p:spPr>
          <a:xfrm>
            <a:off x="1665806" y="400561"/>
            <a:ext cx="586854" cy="581510"/>
          </a:xfrm>
          <a:prstGeom prst="flowChartConnector">
            <a:avLst/>
          </a:prstGeom>
          <a:solidFill>
            <a:schemeClr val="accent4"/>
          </a:solidFill>
          <a:ln>
            <a:solidFill>
              <a:srgbClr val="FDD90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Google Shape;123;p17">
            <a:extLst>
              <a:ext uri="{FF2B5EF4-FFF2-40B4-BE49-F238E27FC236}">
                <a16:creationId xmlns:a16="http://schemas.microsoft.com/office/drawing/2014/main" id="{491BF9B0-29F0-45E2-AE77-A5F0649BB88B}"/>
              </a:ext>
            </a:extLst>
          </p:cNvPr>
          <p:cNvSpPr txBox="1">
            <a:spLocks/>
          </p:cNvSpPr>
          <p:nvPr/>
        </p:nvSpPr>
        <p:spPr>
          <a:xfrm>
            <a:off x="239387" y="400561"/>
            <a:ext cx="10640648" cy="6129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Semillero de investigación:</a:t>
            </a: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Bioinformática e Inteligencia Artificial</a:t>
            </a:r>
          </a:p>
          <a:p>
            <a:pPr marL="914400" algn="ctr">
              <a:spcBef>
                <a:spcPts val="0"/>
              </a:spcBef>
            </a:pPr>
            <a:endParaRPr lang="es-MX" sz="2800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endParaRPr lang="es-MX" sz="2800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Tutor: Simón Orozco Arias</a:t>
            </a: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Co-Tutor: Reinel Tabares Soto</a:t>
            </a:r>
          </a:p>
          <a:p>
            <a:pPr marL="914400" algn="ctr">
              <a:spcBef>
                <a:spcPts val="0"/>
              </a:spcBef>
            </a:pPr>
            <a:endParaRPr lang="es-MX" sz="2800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Grupos de investigación:</a:t>
            </a: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Ingeniería del Software</a:t>
            </a: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Automática</a:t>
            </a:r>
          </a:p>
          <a:p>
            <a:pPr marL="914400" algn="ctr">
              <a:spcBef>
                <a:spcPts val="0"/>
              </a:spcBef>
            </a:pPr>
            <a:endParaRPr lang="es-MX" sz="2800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endParaRPr lang="es-MX" sz="2800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Universidad Autónoma de Manizales</a:t>
            </a:r>
          </a:p>
          <a:p>
            <a:pPr marL="914400" algn="ctr">
              <a:spcBef>
                <a:spcPts val="0"/>
              </a:spcBef>
            </a:pPr>
            <a:r>
              <a:rPr lang="es-MX" sz="2800" dirty="0">
                <a:latin typeface="Caveat"/>
                <a:ea typeface="Caveat"/>
                <a:cs typeface="Caveat"/>
                <a:sym typeface="Caveat"/>
              </a:rPr>
              <a:t>2020-03</a:t>
            </a:r>
          </a:p>
          <a:p>
            <a:pPr marL="914400" algn="ctr">
              <a:spcBef>
                <a:spcPts val="0"/>
              </a:spcBef>
            </a:pPr>
            <a:endParaRPr lang="es-MX" sz="1800" b="1" dirty="0">
              <a:latin typeface="Caveat"/>
              <a:ea typeface="Caveat"/>
              <a:cs typeface="Caveat"/>
              <a:sym typeface="Caveat"/>
            </a:endParaRPr>
          </a:p>
          <a:p>
            <a:pPr marL="914400" algn="ctr">
              <a:spcBef>
                <a:spcPts val="0"/>
              </a:spcBef>
            </a:pPr>
            <a:endParaRPr lang="es-MX" sz="1800" b="1" dirty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0BFD0B-16CD-40C1-B301-B55AE5742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4" y="-318787"/>
            <a:ext cx="3779285" cy="23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5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5564996-6BA1-4C35-879A-BF32A8D73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652" r="32013"/>
          <a:stretch/>
        </p:blipFill>
        <p:spPr>
          <a:xfrm rot="18772195">
            <a:off x="9968771" y="-1207699"/>
            <a:ext cx="1337932" cy="518236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58846C-170C-45DF-8C94-6F9CC79BDF66}"/>
              </a:ext>
            </a:extLst>
          </p:cNvPr>
          <p:cNvSpPr/>
          <p:nvPr/>
        </p:nvSpPr>
        <p:spPr>
          <a:xfrm>
            <a:off x="-1" y="1145650"/>
            <a:ext cx="8969829" cy="87085"/>
          </a:xfrm>
          <a:prstGeom prst="rect">
            <a:avLst/>
          </a:prstGeom>
          <a:solidFill>
            <a:srgbClr val="006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7C18CA-B378-46B2-9D23-EA5CBC4BE46E}"/>
              </a:ext>
            </a:extLst>
          </p:cNvPr>
          <p:cNvSpPr txBox="1"/>
          <p:nvPr/>
        </p:nvSpPr>
        <p:spPr>
          <a:xfrm>
            <a:off x="265248" y="181571"/>
            <a:ext cx="115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Contenido</a:t>
            </a:r>
            <a:r>
              <a:rPr lang="es-MX" sz="54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 </a:t>
            </a:r>
            <a:endParaRPr lang="es-CO" sz="54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892EE8-2B19-4A35-90B0-C0B3C8AD18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73457"/>
            <a:ext cx="2332383" cy="13553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94A2F80-DCD8-49B3-B76A-6B120EFFC3B9}"/>
              </a:ext>
            </a:extLst>
          </p:cNvPr>
          <p:cNvSpPr/>
          <p:nvPr/>
        </p:nvSpPr>
        <p:spPr>
          <a:xfrm>
            <a:off x="-1" y="1099931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8DA08D-DEA7-4EE8-9DCE-922F76FC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FEBD-3E5C-40C4-84E4-181A70E7F286}" type="slidenum">
              <a:rPr lang="es-CO" smtClean="0"/>
              <a:t>5</a:t>
            </a:fld>
            <a:endParaRPr lang="es-CO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302D7D5-C616-4FA2-8865-E3E3C9FE9D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375860"/>
              </p:ext>
            </p:extLst>
          </p:nvPr>
        </p:nvGraphicFramePr>
        <p:xfrm>
          <a:off x="1921564" y="1383482"/>
          <a:ext cx="68035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9" name="Imagen 48">
            <a:extLst>
              <a:ext uri="{FF2B5EF4-FFF2-40B4-BE49-F238E27FC236}">
                <a16:creationId xmlns:a16="http://schemas.microsoft.com/office/drawing/2014/main" id="{2FC7FAC1-AA7E-443D-A850-475C9EF3F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50" y="4942326"/>
            <a:ext cx="3779285" cy="232706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7005D5B-372B-425D-9560-D751BD83FAEF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5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5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BD8794A4-B0AC-472E-8E3A-9FD12D7534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FCFE6D7-64E5-40A8-B0FD-2C4D9BA6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5539"/>
          <a:stretch/>
        </p:blipFill>
        <p:spPr>
          <a:xfrm>
            <a:off x="0" y="0"/>
            <a:ext cx="2124221" cy="685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0" y="6035543"/>
            <a:ext cx="6057918" cy="237339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3DF763D-54DB-412D-82C7-B066F7FA82F7}"/>
              </a:ext>
            </a:extLst>
          </p:cNvPr>
          <p:cNvSpPr/>
          <p:nvPr/>
        </p:nvSpPr>
        <p:spPr>
          <a:xfrm>
            <a:off x="0" y="5989824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7B83A5-26B9-4D42-A4C9-9871E458EF21}"/>
              </a:ext>
            </a:extLst>
          </p:cNvPr>
          <p:cNvSpPr txBox="1"/>
          <p:nvPr/>
        </p:nvSpPr>
        <p:spPr>
          <a:xfrm>
            <a:off x="265248" y="181571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Introducción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2EF4AE1-9440-44A9-ABBC-AE0289F43443}"/>
              </a:ext>
            </a:extLst>
          </p:cNvPr>
          <p:cNvSpPr/>
          <p:nvPr/>
        </p:nvSpPr>
        <p:spPr>
          <a:xfrm>
            <a:off x="0" y="287255"/>
            <a:ext cx="811939" cy="960974"/>
          </a:xfrm>
          <a:prstGeom prst="rect">
            <a:avLst/>
          </a:prstGeom>
          <a:solidFill>
            <a:srgbClr val="FDD9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D91C2032-D1C1-4527-87D1-45E469E3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72" y="3141321"/>
            <a:ext cx="7283175" cy="24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218EE-9BD0-435F-A77B-5670B9AB8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0" y="2099924"/>
            <a:ext cx="4598300" cy="905176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FDFFF452-6FA9-42E6-9899-1CED709DFA3A}"/>
              </a:ext>
            </a:extLst>
          </p:cNvPr>
          <p:cNvSpPr txBox="1"/>
          <p:nvPr/>
        </p:nvSpPr>
        <p:spPr>
          <a:xfrm>
            <a:off x="4779921" y="1440483"/>
            <a:ext cx="2555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sym typeface="Caveat"/>
              </a:rPr>
              <a:t>Bioinformática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E13799-E1A9-4C62-882E-54397F000544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6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0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BD8794A4-B0AC-472E-8E3A-9FD12D7534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FCFE6D7-64E5-40A8-B0FD-2C4D9BA6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5539"/>
          <a:stretch/>
        </p:blipFill>
        <p:spPr>
          <a:xfrm>
            <a:off x="0" y="0"/>
            <a:ext cx="2124221" cy="685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0" y="6035543"/>
            <a:ext cx="6057918" cy="237339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3DF763D-54DB-412D-82C7-B066F7FA82F7}"/>
              </a:ext>
            </a:extLst>
          </p:cNvPr>
          <p:cNvSpPr/>
          <p:nvPr/>
        </p:nvSpPr>
        <p:spPr>
          <a:xfrm>
            <a:off x="0" y="5989824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7B83A5-26B9-4D42-A4C9-9871E458EF21}"/>
              </a:ext>
            </a:extLst>
          </p:cNvPr>
          <p:cNvSpPr txBox="1"/>
          <p:nvPr/>
        </p:nvSpPr>
        <p:spPr>
          <a:xfrm>
            <a:off x="265248" y="181571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Introducción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82BDB7-84E1-40B0-9EF3-9B3FA0BE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6" y="1012568"/>
            <a:ext cx="7635887" cy="454903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B1F890-6B38-4A61-AFE9-871448B7F1C0}"/>
              </a:ext>
            </a:extLst>
          </p:cNvPr>
          <p:cNvSpPr txBox="1"/>
          <p:nvPr/>
        </p:nvSpPr>
        <p:spPr>
          <a:xfrm>
            <a:off x="201487" y="5523339"/>
            <a:ext cx="756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https://cutt.ly/LhfxD0Q</a:t>
            </a:r>
          </a:p>
        </p:txBody>
      </p:sp>
      <p:pic>
        <p:nvPicPr>
          <p:cNvPr id="3074" name="Picture 2" descr="Los transposones: los genes saltarines | Scitable | CajalesyGalileos">
            <a:extLst>
              <a:ext uri="{FF2B5EF4-FFF2-40B4-BE49-F238E27FC236}">
                <a16:creationId xmlns:a16="http://schemas.microsoft.com/office/drawing/2014/main" id="{E7DA06B7-A449-4C0E-A1C0-E82CB400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70" y="2443433"/>
            <a:ext cx="4731027" cy="139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C2EF4AE1-9440-44A9-ABBC-AE0289F43443}"/>
              </a:ext>
            </a:extLst>
          </p:cNvPr>
          <p:cNvSpPr/>
          <p:nvPr/>
        </p:nvSpPr>
        <p:spPr>
          <a:xfrm>
            <a:off x="0" y="287255"/>
            <a:ext cx="811939" cy="960974"/>
          </a:xfrm>
          <a:prstGeom prst="rect">
            <a:avLst/>
          </a:prstGeom>
          <a:solidFill>
            <a:srgbClr val="FDD9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C3639D-87DD-42F5-B134-79E7FCE95815}"/>
              </a:ext>
            </a:extLst>
          </p:cNvPr>
          <p:cNvSpPr txBox="1"/>
          <p:nvPr/>
        </p:nvSpPr>
        <p:spPr>
          <a:xfrm>
            <a:off x="8853617" y="3837600"/>
            <a:ext cx="255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https://cutt.ly/BhfcruN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770DEA-9096-42B9-932A-FC54DBB5A691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7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2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BD8794A4-B0AC-472E-8E3A-9FD12D7534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FCFE6D7-64E5-40A8-B0FD-2C4D9BA6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5539"/>
          <a:stretch/>
        </p:blipFill>
        <p:spPr>
          <a:xfrm>
            <a:off x="0" y="0"/>
            <a:ext cx="2124221" cy="685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0" y="6035543"/>
            <a:ext cx="6057918" cy="237339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3DF763D-54DB-412D-82C7-B066F7FA82F7}"/>
              </a:ext>
            </a:extLst>
          </p:cNvPr>
          <p:cNvSpPr/>
          <p:nvPr/>
        </p:nvSpPr>
        <p:spPr>
          <a:xfrm>
            <a:off x="0" y="5989824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7B83A5-26B9-4D42-A4C9-9871E458EF21}"/>
              </a:ext>
            </a:extLst>
          </p:cNvPr>
          <p:cNvSpPr txBox="1"/>
          <p:nvPr/>
        </p:nvSpPr>
        <p:spPr>
          <a:xfrm>
            <a:off x="265248" y="181571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Introducción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2EF4AE1-9440-44A9-ABBC-AE0289F43443}"/>
              </a:ext>
            </a:extLst>
          </p:cNvPr>
          <p:cNvSpPr/>
          <p:nvPr/>
        </p:nvSpPr>
        <p:spPr>
          <a:xfrm>
            <a:off x="0" y="287255"/>
            <a:ext cx="811939" cy="960974"/>
          </a:xfrm>
          <a:prstGeom prst="rect">
            <a:avLst/>
          </a:prstGeom>
          <a:solidFill>
            <a:srgbClr val="FDD9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C593E6-1F64-4597-B8D8-7B40A6A18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08" y="1012568"/>
            <a:ext cx="7976432" cy="470039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599925C-AD55-4023-9454-54C97769E9D2}"/>
              </a:ext>
            </a:extLst>
          </p:cNvPr>
          <p:cNvSpPr/>
          <p:nvPr/>
        </p:nvSpPr>
        <p:spPr>
          <a:xfrm>
            <a:off x="3843131" y="5965105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https://bit.ly/2rqr9AB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E9BC6B-C0A9-4359-ABBA-9B0350D200AF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8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0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BD8794A4-B0AC-472E-8E3A-9FD12D7534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17" y="5268465"/>
            <a:ext cx="2332383" cy="135537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FCFE6D7-64E5-40A8-B0FD-2C4D9BA6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5539"/>
          <a:stretch/>
        </p:blipFill>
        <p:spPr>
          <a:xfrm>
            <a:off x="0" y="0"/>
            <a:ext cx="2124221" cy="6858000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0" y="6035543"/>
            <a:ext cx="6057918" cy="237339"/>
          </a:xfrm>
          <a:prstGeom prst="rect">
            <a:avLst/>
          </a:prstGeom>
          <a:solidFill>
            <a:srgbClr val="006A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3DF763D-54DB-412D-82C7-B066F7FA82F7}"/>
              </a:ext>
            </a:extLst>
          </p:cNvPr>
          <p:cNvSpPr/>
          <p:nvPr/>
        </p:nvSpPr>
        <p:spPr>
          <a:xfrm>
            <a:off x="0" y="5989824"/>
            <a:ext cx="3843131" cy="45719"/>
          </a:xfrm>
          <a:prstGeom prst="rect">
            <a:avLst/>
          </a:prstGeom>
          <a:solidFill>
            <a:srgbClr val="FDD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7B83A5-26B9-4D42-A4C9-9871E458EF21}"/>
              </a:ext>
            </a:extLst>
          </p:cNvPr>
          <p:cNvSpPr txBox="1"/>
          <p:nvPr/>
        </p:nvSpPr>
        <p:spPr>
          <a:xfrm>
            <a:off x="265248" y="181571"/>
            <a:ext cx="1162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Introducción</a:t>
            </a:r>
            <a:endParaRPr lang="es-CO" sz="4800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2EF4AE1-9440-44A9-ABBC-AE0289F43443}"/>
              </a:ext>
            </a:extLst>
          </p:cNvPr>
          <p:cNvSpPr/>
          <p:nvPr/>
        </p:nvSpPr>
        <p:spPr>
          <a:xfrm>
            <a:off x="0" y="287255"/>
            <a:ext cx="811939" cy="960974"/>
          </a:xfrm>
          <a:prstGeom prst="rect">
            <a:avLst/>
          </a:prstGeom>
          <a:solidFill>
            <a:srgbClr val="FDD9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098" name="Picture 2" descr="Classification of TEs following Rexdb and GyDB nomenclature. Adapted from [26].">
            <a:extLst>
              <a:ext uri="{FF2B5EF4-FFF2-40B4-BE49-F238E27FC236}">
                <a16:creationId xmlns:a16="http://schemas.microsoft.com/office/drawing/2014/main" id="{F75C510B-629F-4627-8DD5-B61649D2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7" y="1014832"/>
            <a:ext cx="80962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2BDA641-CC02-4B06-B33F-0F4A7CB537C8}"/>
              </a:ext>
            </a:extLst>
          </p:cNvPr>
          <p:cNvSpPr/>
          <p:nvPr/>
        </p:nvSpPr>
        <p:spPr>
          <a:xfrm>
            <a:off x="8857601" y="1014832"/>
            <a:ext cx="1046716" cy="2781513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65CCD4-BB0C-4D5F-83CC-8457C88D70B5}"/>
              </a:ext>
            </a:extLst>
          </p:cNvPr>
          <p:cNvSpPr txBox="1"/>
          <p:nvPr/>
        </p:nvSpPr>
        <p:spPr>
          <a:xfrm>
            <a:off x="7783969" y="1012568"/>
            <a:ext cx="80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Copia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2A3ACAB-3E35-4C2C-998F-5F68B1B7BA86}"/>
              </a:ext>
            </a:extLst>
          </p:cNvPr>
          <p:cNvSpPr txBox="1"/>
          <p:nvPr/>
        </p:nvSpPr>
        <p:spPr>
          <a:xfrm>
            <a:off x="1833743" y="6489800"/>
            <a:ext cx="610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(</a:t>
            </a:r>
            <a:r>
              <a:rPr lang="es-CO" dirty="0" err="1"/>
              <a:t>Schietgat</a:t>
            </a:r>
            <a:r>
              <a:rPr lang="es-CO" dirty="0"/>
              <a:t> et al., 2018)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B81141-C76A-4CD5-BFF6-37E755F009C6}"/>
              </a:ext>
            </a:extLst>
          </p:cNvPr>
          <p:cNvSpPr txBox="1"/>
          <p:nvPr/>
        </p:nvSpPr>
        <p:spPr>
          <a:xfrm>
            <a:off x="9930821" y="2143978"/>
            <a:ext cx="178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accent1"/>
                </a:solidFill>
              </a:rPr>
              <a:t>13 Clases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B2AB-7855-45D6-B40B-5D5F0BE989D0}"/>
              </a:ext>
            </a:extLst>
          </p:cNvPr>
          <p:cNvSpPr/>
          <p:nvPr/>
        </p:nvSpPr>
        <p:spPr>
          <a:xfrm>
            <a:off x="9045525" y="6272881"/>
            <a:ext cx="705537" cy="21691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EAC46F-8217-4A12-8C6D-678C4CF712A3}"/>
              </a:ext>
            </a:extLst>
          </p:cNvPr>
          <p:cNvSpPr txBox="1"/>
          <p:nvPr/>
        </p:nvSpPr>
        <p:spPr>
          <a:xfrm>
            <a:off x="11353800" y="181571"/>
            <a:ext cx="572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>
                <a:solidFill>
                  <a:schemeClr val="accent1"/>
                </a:solidFill>
              </a:rPr>
              <a:t>9</a:t>
            </a:r>
            <a:endParaRPr lang="es-CO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89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878</Words>
  <Application>Microsoft Office PowerPoint</Application>
  <PresentationFormat>Panorámica</PresentationFormat>
  <Paragraphs>210</Paragraphs>
  <Slides>21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Microsoft JhengHei UI</vt:lpstr>
      <vt:lpstr>Arial</vt:lpstr>
      <vt:lpstr>Calibri</vt:lpstr>
      <vt:lpstr>Calibri Light</vt:lpstr>
      <vt:lpstr>Caveat</vt:lpstr>
      <vt:lpstr>Fira Sans</vt:lpstr>
      <vt:lpstr>M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 Sebastian Piña</dc:creator>
  <cp:lastModifiedBy>johan piña duran</cp:lastModifiedBy>
  <cp:revision>92</cp:revision>
  <dcterms:created xsi:type="dcterms:W3CDTF">2020-04-22T06:52:00Z</dcterms:created>
  <dcterms:modified xsi:type="dcterms:W3CDTF">2020-11-27T13:44:42Z</dcterms:modified>
</cp:coreProperties>
</file>